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4"/>
    <p:sldMasterId id="2147484293" r:id="rId5"/>
    <p:sldMasterId id="2147484329" r:id="rId6"/>
  </p:sldMasterIdLst>
  <p:notesMasterIdLst>
    <p:notesMasterId r:id="rId32"/>
  </p:notesMasterIdLst>
  <p:handoutMasterIdLst>
    <p:handoutMasterId r:id="rId33"/>
  </p:handoutMasterIdLst>
  <p:sldIdLst>
    <p:sldId id="544" r:id="rId7"/>
    <p:sldId id="997" r:id="rId8"/>
    <p:sldId id="989" r:id="rId9"/>
    <p:sldId id="664" r:id="rId10"/>
    <p:sldId id="410" r:id="rId11"/>
    <p:sldId id="1024" r:id="rId12"/>
    <p:sldId id="383" r:id="rId13"/>
    <p:sldId id="549" r:id="rId14"/>
    <p:sldId id="552" r:id="rId15"/>
    <p:sldId id="551" r:id="rId16"/>
    <p:sldId id="409" r:id="rId17"/>
    <p:sldId id="1027" r:id="rId18"/>
    <p:sldId id="426" r:id="rId19"/>
    <p:sldId id="428" r:id="rId20"/>
    <p:sldId id="2924" r:id="rId21"/>
    <p:sldId id="2925" r:id="rId22"/>
    <p:sldId id="966" r:id="rId23"/>
    <p:sldId id="312" r:id="rId24"/>
    <p:sldId id="1020" r:id="rId25"/>
    <p:sldId id="1028" r:id="rId26"/>
    <p:sldId id="1026" r:id="rId27"/>
    <p:sldId id="427" r:id="rId28"/>
    <p:sldId id="362" r:id="rId29"/>
    <p:sldId id="423" r:id="rId30"/>
    <p:sldId id="364" r:id="rId31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Wahula" initials="AW" lastIdx="5" clrIdx="0">
    <p:extLst>
      <p:ext uri="{19B8F6BF-5375-455C-9EA6-DF929625EA0E}">
        <p15:presenceInfo xmlns:p15="http://schemas.microsoft.com/office/powerpoint/2012/main" userId="S::awahula@raftelis.com::c39c889e-c53e-4ebd-8d28-5186dd40f49e" providerId="AD"/>
      </p:ext>
    </p:extLst>
  </p:cmAuthor>
  <p:cmAuthor id="2" name="Kevin Kostiuk" initials="KK" lastIdx="14" clrIdx="1">
    <p:extLst>
      <p:ext uri="{19B8F6BF-5375-455C-9EA6-DF929625EA0E}">
        <p15:presenceInfo xmlns:p15="http://schemas.microsoft.com/office/powerpoint/2012/main" userId="S::kkostiuk@raftelis.com::44b94222-88d6-4db2-abd8-f72ab8919ef2" providerId="AD"/>
      </p:ext>
    </p:extLst>
  </p:cmAuthor>
  <p:cmAuthor id="3" name="Charles Diamond" initials="CD" lastIdx="10" clrIdx="2">
    <p:extLst>
      <p:ext uri="{19B8F6BF-5375-455C-9EA6-DF929625EA0E}">
        <p15:presenceInfo xmlns:p15="http://schemas.microsoft.com/office/powerpoint/2012/main" userId="S::cdiamond@raftelis.com::86bc1295-1ac9-43b9-9bda-ab5793a7f82a" providerId="AD"/>
      </p:ext>
    </p:extLst>
  </p:cmAuthor>
  <p:cmAuthor id="4" name="Lindsay Roth" initials="LR" lastIdx="27" clrIdx="3">
    <p:extLst>
      <p:ext uri="{19B8F6BF-5375-455C-9EA6-DF929625EA0E}">
        <p15:presenceInfo xmlns:p15="http://schemas.microsoft.com/office/powerpoint/2012/main" userId="S::lroth@raftelis.com::86b11e8e-a750-4f2d-9b2a-151f55919563" providerId="AD"/>
      </p:ext>
    </p:extLst>
  </p:cmAuthor>
  <p:cmAuthor id="5" name="Theresa Jurotich" initials="TJ" lastIdx="9" clrIdx="4">
    <p:extLst>
      <p:ext uri="{19B8F6BF-5375-455C-9EA6-DF929625EA0E}">
        <p15:presenceInfo xmlns:p15="http://schemas.microsoft.com/office/powerpoint/2012/main" userId="S::tjurotich@raftelis.com::7ae5020b-7c35-4bec-9f50-f9246de63745" providerId="AD"/>
      </p:ext>
    </p:extLst>
  </p:cmAuthor>
  <p:cmAuthor id="6" name="Nicholas Turner" initials="NT" lastIdx="3" clrIdx="5">
    <p:extLst>
      <p:ext uri="{19B8F6BF-5375-455C-9EA6-DF929625EA0E}">
        <p15:presenceInfo xmlns:p15="http://schemas.microsoft.com/office/powerpoint/2012/main" userId="S-1-5-21-3562324859-1837701780-3750446338-2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DEDEDE"/>
    <a:srgbClr val="E6E6E6"/>
    <a:srgbClr val="000000"/>
    <a:srgbClr val="262626"/>
    <a:srgbClr val="F9E087"/>
    <a:srgbClr val="F0F0F0"/>
    <a:srgbClr val="023B40"/>
    <a:srgbClr val="FFFFFF"/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27DA7C-5FE8-4306-BFEE-6DAD1E258EC9}" v="18" dt="2022-06-10T23:48:35.605"/>
    <p1510:client id="{9B035BA2-D555-4283-A2EE-576A1A2024B2}" v="581" dt="2022-06-10T23:49:29.0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8" autoAdjust="0"/>
    <p:restoredTop sz="94347" autoAdjust="0"/>
  </p:normalViewPr>
  <p:slideViewPr>
    <p:cSldViewPr snapToGrid="0" snapToObjects="1" showGuides="1">
      <p:cViewPr varScale="1">
        <p:scale>
          <a:sx n="79" d="100"/>
          <a:sy n="79" d="100"/>
        </p:scale>
        <p:origin x="950" y="62"/>
      </p:cViewPr>
      <p:guideLst/>
    </p:cSldViewPr>
  </p:slideViewPr>
  <p:outlineViewPr>
    <p:cViewPr>
      <p:scale>
        <a:sx n="33" d="100"/>
        <a:sy n="33" d="100"/>
      </p:scale>
      <p:origin x="0" y="-3004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3840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5/10/relationships/revisionInfo" Target="revisionInfo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C9B244-6F48-4D36-853B-24B11E4ED30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773DB1-B050-4E48-AE0B-975950ECFCEE}">
      <dgm:prSet/>
      <dgm:spPr>
        <a:solidFill>
          <a:srgbClr val="00708A"/>
        </a:solidFill>
      </dgm:spPr>
      <dgm:t>
        <a:bodyPr/>
        <a:lstStyle/>
        <a:p>
          <a:pPr rtl="0"/>
          <a:r>
            <a:rPr lang="en-US" dirty="0">
              <a:latin typeface="Calibri" panose="020F0502020204030204" pitchFamily="34" charset="0"/>
            </a:rPr>
            <a:t>Who should pay?</a:t>
          </a:r>
        </a:p>
      </dgm:t>
    </dgm:pt>
    <dgm:pt modelId="{D195AC2B-C16D-480C-882E-3154F816EDB1}" type="parTrans" cxnId="{9222144F-FC03-4639-B77A-7B93F8ABD7CC}">
      <dgm:prSet/>
      <dgm:spPr/>
      <dgm:t>
        <a:bodyPr/>
        <a:lstStyle/>
        <a:p>
          <a:endParaRPr lang="en-US"/>
        </a:p>
      </dgm:t>
    </dgm:pt>
    <dgm:pt modelId="{D5F6ECB5-24CA-4F80-977E-386ED3AB2E9A}" type="sibTrans" cxnId="{9222144F-FC03-4639-B77A-7B93F8ABD7CC}">
      <dgm:prSet/>
      <dgm:spPr/>
      <dgm:t>
        <a:bodyPr/>
        <a:lstStyle/>
        <a:p>
          <a:endParaRPr lang="en-US"/>
        </a:p>
      </dgm:t>
    </dgm:pt>
    <dgm:pt modelId="{7B2CE49A-64C5-471E-9D7F-95EF366978BD}">
      <dgm:prSet/>
      <dgm:spPr>
        <a:solidFill>
          <a:srgbClr val="00708A"/>
        </a:solidFill>
      </dgm:spPr>
      <dgm:t>
        <a:bodyPr/>
        <a:lstStyle/>
        <a:p>
          <a:pPr rtl="0"/>
          <a:r>
            <a:rPr lang="en-US" dirty="0">
              <a:latin typeface="Calibri" panose="020F0502020204030204" pitchFamily="34" charset="0"/>
            </a:rPr>
            <a:t>How should we structure the fee?</a:t>
          </a:r>
        </a:p>
      </dgm:t>
    </dgm:pt>
    <dgm:pt modelId="{F14C2FBE-F844-4392-9264-B92A713ED434}" type="parTrans" cxnId="{11144EC8-E05C-4DF7-98A9-7E3B33D19C6B}">
      <dgm:prSet/>
      <dgm:spPr/>
      <dgm:t>
        <a:bodyPr/>
        <a:lstStyle/>
        <a:p>
          <a:endParaRPr lang="en-US"/>
        </a:p>
      </dgm:t>
    </dgm:pt>
    <dgm:pt modelId="{FDA7D227-7C24-47AB-BE00-ABCA9A85E6F6}" type="sibTrans" cxnId="{11144EC8-E05C-4DF7-98A9-7E3B33D19C6B}">
      <dgm:prSet/>
      <dgm:spPr/>
      <dgm:t>
        <a:bodyPr/>
        <a:lstStyle/>
        <a:p>
          <a:endParaRPr lang="en-US"/>
        </a:p>
      </dgm:t>
    </dgm:pt>
    <dgm:pt modelId="{6A07FF61-D7AE-4991-87AE-3CE97093A1B6}">
      <dgm:prSet/>
      <dgm:spPr>
        <a:solidFill>
          <a:srgbClr val="00708A"/>
        </a:solidFill>
      </dgm:spPr>
      <dgm:t>
        <a:bodyPr/>
        <a:lstStyle/>
        <a:p>
          <a:pPr rtl="0"/>
          <a:r>
            <a:rPr lang="en-US" dirty="0">
              <a:latin typeface="Calibri" panose="020F0502020204030204" pitchFamily="34" charset="0"/>
            </a:rPr>
            <a:t>How should we adopt the fee?</a:t>
          </a:r>
        </a:p>
      </dgm:t>
    </dgm:pt>
    <dgm:pt modelId="{32F8AA39-230B-4E47-90B8-995FBEFA35DB}" type="parTrans" cxnId="{7210D5E1-EA81-4FEF-B9AA-9E17E09018FE}">
      <dgm:prSet/>
      <dgm:spPr/>
      <dgm:t>
        <a:bodyPr/>
        <a:lstStyle/>
        <a:p>
          <a:endParaRPr lang="en-US"/>
        </a:p>
      </dgm:t>
    </dgm:pt>
    <dgm:pt modelId="{165702A0-C831-45BA-B4A9-B2268859C069}" type="sibTrans" cxnId="{7210D5E1-EA81-4FEF-B9AA-9E17E09018FE}">
      <dgm:prSet/>
      <dgm:spPr/>
      <dgm:t>
        <a:bodyPr/>
        <a:lstStyle/>
        <a:p>
          <a:endParaRPr lang="en-US"/>
        </a:p>
      </dgm:t>
    </dgm:pt>
    <dgm:pt modelId="{93984293-B445-4035-B7A1-3C932AA12CD0}">
      <dgm:prSet/>
      <dgm:spPr>
        <a:solidFill>
          <a:srgbClr val="00708A"/>
        </a:solidFill>
      </dgm:spPr>
      <dgm:t>
        <a:bodyPr/>
        <a:lstStyle/>
        <a:p>
          <a:pPr algn="ctr" rtl="0"/>
          <a:r>
            <a:rPr lang="en-US" dirty="0">
              <a:latin typeface="Calibri" panose="020F0502020204030204" pitchFamily="34" charset="0"/>
            </a:rPr>
            <a:t>How much will this cost?</a:t>
          </a:r>
        </a:p>
      </dgm:t>
    </dgm:pt>
    <dgm:pt modelId="{1DE87CF8-B01F-491C-8615-9A3A977D60A9}" type="parTrans" cxnId="{93460C39-1838-4F26-BA84-02245609579C}">
      <dgm:prSet/>
      <dgm:spPr/>
      <dgm:t>
        <a:bodyPr/>
        <a:lstStyle/>
        <a:p>
          <a:endParaRPr lang="en-US"/>
        </a:p>
      </dgm:t>
    </dgm:pt>
    <dgm:pt modelId="{67561CCA-0A95-45EF-908B-B6E24895905C}" type="sibTrans" cxnId="{93460C39-1838-4F26-BA84-02245609579C}">
      <dgm:prSet/>
      <dgm:spPr/>
      <dgm:t>
        <a:bodyPr/>
        <a:lstStyle/>
        <a:p>
          <a:endParaRPr lang="en-US"/>
        </a:p>
      </dgm:t>
    </dgm:pt>
    <dgm:pt modelId="{E17B58AD-691B-4FD4-9866-52F8BA7AEB57}" type="pres">
      <dgm:prSet presAssocID="{60C9B244-6F48-4D36-853B-24B11E4ED301}" presName="CompostProcess" presStyleCnt="0">
        <dgm:presLayoutVars>
          <dgm:dir/>
          <dgm:resizeHandles val="exact"/>
        </dgm:presLayoutVars>
      </dgm:prSet>
      <dgm:spPr/>
    </dgm:pt>
    <dgm:pt modelId="{D8A22749-6355-4B56-8EB9-1C3639D04EEF}" type="pres">
      <dgm:prSet presAssocID="{60C9B244-6F48-4D36-853B-24B11E4ED301}" presName="arrow" presStyleLbl="bgShp" presStyleIdx="0" presStyleCnt="1"/>
      <dgm:spPr>
        <a:solidFill>
          <a:srgbClr val="ABEFFF"/>
        </a:solidFill>
      </dgm:spPr>
    </dgm:pt>
    <dgm:pt modelId="{561AAD72-3F5A-4D1D-921F-81C7A3E9CE11}" type="pres">
      <dgm:prSet presAssocID="{60C9B244-6F48-4D36-853B-24B11E4ED301}" presName="linearProcess" presStyleCnt="0"/>
      <dgm:spPr/>
    </dgm:pt>
    <dgm:pt modelId="{C7E1C2AE-0313-4E6C-BF01-150CFC8E1E04}" type="pres">
      <dgm:prSet presAssocID="{93984293-B445-4035-B7A1-3C932AA12CD0}" presName="textNode" presStyleLbl="node1" presStyleIdx="0" presStyleCnt="4">
        <dgm:presLayoutVars>
          <dgm:bulletEnabled val="1"/>
        </dgm:presLayoutVars>
      </dgm:prSet>
      <dgm:spPr/>
    </dgm:pt>
    <dgm:pt modelId="{63F13DC0-BF97-457B-B214-84CA5ABFC099}" type="pres">
      <dgm:prSet presAssocID="{67561CCA-0A95-45EF-908B-B6E24895905C}" presName="sibTrans" presStyleCnt="0"/>
      <dgm:spPr/>
    </dgm:pt>
    <dgm:pt modelId="{62F19EB1-0B09-42C7-B324-3A108C69167F}" type="pres">
      <dgm:prSet presAssocID="{43773DB1-B050-4E48-AE0B-975950ECFCEE}" presName="textNode" presStyleLbl="node1" presStyleIdx="1" presStyleCnt="4">
        <dgm:presLayoutVars>
          <dgm:bulletEnabled val="1"/>
        </dgm:presLayoutVars>
      </dgm:prSet>
      <dgm:spPr/>
    </dgm:pt>
    <dgm:pt modelId="{65497699-30AD-4CAC-BFC6-B33285E1EDE9}" type="pres">
      <dgm:prSet presAssocID="{D5F6ECB5-24CA-4F80-977E-386ED3AB2E9A}" presName="sibTrans" presStyleCnt="0"/>
      <dgm:spPr/>
    </dgm:pt>
    <dgm:pt modelId="{9A3A7E23-9F27-49C3-96CA-BD12A8EBF8A7}" type="pres">
      <dgm:prSet presAssocID="{7B2CE49A-64C5-471E-9D7F-95EF366978BD}" presName="textNode" presStyleLbl="node1" presStyleIdx="2" presStyleCnt="4">
        <dgm:presLayoutVars>
          <dgm:bulletEnabled val="1"/>
        </dgm:presLayoutVars>
      </dgm:prSet>
      <dgm:spPr/>
    </dgm:pt>
    <dgm:pt modelId="{DED16A8E-DB96-4167-A79D-6BBA077FC205}" type="pres">
      <dgm:prSet presAssocID="{FDA7D227-7C24-47AB-BE00-ABCA9A85E6F6}" presName="sibTrans" presStyleCnt="0"/>
      <dgm:spPr/>
    </dgm:pt>
    <dgm:pt modelId="{4E362F30-FA5B-4643-BB68-E486A1A8B865}" type="pres">
      <dgm:prSet presAssocID="{6A07FF61-D7AE-4991-87AE-3CE97093A1B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5A10AB13-D87B-4F94-955F-6164DA08FF08}" type="presOf" srcId="{60C9B244-6F48-4D36-853B-24B11E4ED301}" destId="{E17B58AD-691B-4FD4-9866-52F8BA7AEB57}" srcOrd="0" destOrd="0" presId="urn:microsoft.com/office/officeart/2005/8/layout/hProcess9"/>
    <dgm:cxn modelId="{DCA61514-116E-45E2-A970-9865D2C94B93}" type="presOf" srcId="{43773DB1-B050-4E48-AE0B-975950ECFCEE}" destId="{62F19EB1-0B09-42C7-B324-3A108C69167F}" srcOrd="0" destOrd="0" presId="urn:microsoft.com/office/officeart/2005/8/layout/hProcess9"/>
    <dgm:cxn modelId="{7C0C6A24-7EDC-4BF9-ADDA-82CAF078DDDD}" type="presOf" srcId="{7B2CE49A-64C5-471E-9D7F-95EF366978BD}" destId="{9A3A7E23-9F27-49C3-96CA-BD12A8EBF8A7}" srcOrd="0" destOrd="0" presId="urn:microsoft.com/office/officeart/2005/8/layout/hProcess9"/>
    <dgm:cxn modelId="{93460C39-1838-4F26-BA84-02245609579C}" srcId="{60C9B244-6F48-4D36-853B-24B11E4ED301}" destId="{93984293-B445-4035-B7A1-3C932AA12CD0}" srcOrd="0" destOrd="0" parTransId="{1DE87CF8-B01F-491C-8615-9A3A977D60A9}" sibTransId="{67561CCA-0A95-45EF-908B-B6E24895905C}"/>
    <dgm:cxn modelId="{9222144F-FC03-4639-B77A-7B93F8ABD7CC}" srcId="{60C9B244-6F48-4D36-853B-24B11E4ED301}" destId="{43773DB1-B050-4E48-AE0B-975950ECFCEE}" srcOrd="1" destOrd="0" parTransId="{D195AC2B-C16D-480C-882E-3154F816EDB1}" sibTransId="{D5F6ECB5-24CA-4F80-977E-386ED3AB2E9A}"/>
    <dgm:cxn modelId="{11144EC8-E05C-4DF7-98A9-7E3B33D19C6B}" srcId="{60C9B244-6F48-4D36-853B-24B11E4ED301}" destId="{7B2CE49A-64C5-471E-9D7F-95EF366978BD}" srcOrd="2" destOrd="0" parTransId="{F14C2FBE-F844-4392-9264-B92A713ED434}" sibTransId="{FDA7D227-7C24-47AB-BE00-ABCA9A85E6F6}"/>
    <dgm:cxn modelId="{2A554CD7-18C0-4306-B824-214CE0D628E9}" type="presOf" srcId="{93984293-B445-4035-B7A1-3C932AA12CD0}" destId="{C7E1C2AE-0313-4E6C-BF01-150CFC8E1E04}" srcOrd="0" destOrd="0" presId="urn:microsoft.com/office/officeart/2005/8/layout/hProcess9"/>
    <dgm:cxn modelId="{0FF28ED7-95E6-4DA7-83C7-FACC2C145AF0}" type="presOf" srcId="{6A07FF61-D7AE-4991-87AE-3CE97093A1B6}" destId="{4E362F30-FA5B-4643-BB68-E486A1A8B865}" srcOrd="0" destOrd="0" presId="urn:microsoft.com/office/officeart/2005/8/layout/hProcess9"/>
    <dgm:cxn modelId="{7210D5E1-EA81-4FEF-B9AA-9E17E09018FE}" srcId="{60C9B244-6F48-4D36-853B-24B11E4ED301}" destId="{6A07FF61-D7AE-4991-87AE-3CE97093A1B6}" srcOrd="3" destOrd="0" parTransId="{32F8AA39-230B-4E47-90B8-995FBEFA35DB}" sibTransId="{165702A0-C831-45BA-B4A9-B2268859C069}"/>
    <dgm:cxn modelId="{5D2B145C-DD51-4EBF-B010-2AA8AA9355B2}" type="presParOf" srcId="{E17B58AD-691B-4FD4-9866-52F8BA7AEB57}" destId="{D8A22749-6355-4B56-8EB9-1C3639D04EEF}" srcOrd="0" destOrd="0" presId="urn:microsoft.com/office/officeart/2005/8/layout/hProcess9"/>
    <dgm:cxn modelId="{E52DB2C0-1ACB-4415-97A4-27FDE1AC7045}" type="presParOf" srcId="{E17B58AD-691B-4FD4-9866-52F8BA7AEB57}" destId="{561AAD72-3F5A-4D1D-921F-81C7A3E9CE11}" srcOrd="1" destOrd="0" presId="urn:microsoft.com/office/officeart/2005/8/layout/hProcess9"/>
    <dgm:cxn modelId="{AF197272-9FBE-4426-AAE5-575B2152F4EB}" type="presParOf" srcId="{561AAD72-3F5A-4D1D-921F-81C7A3E9CE11}" destId="{C7E1C2AE-0313-4E6C-BF01-150CFC8E1E04}" srcOrd="0" destOrd="0" presId="urn:microsoft.com/office/officeart/2005/8/layout/hProcess9"/>
    <dgm:cxn modelId="{49A9EA39-9A13-4EB4-BE4D-BFBE281EA497}" type="presParOf" srcId="{561AAD72-3F5A-4D1D-921F-81C7A3E9CE11}" destId="{63F13DC0-BF97-457B-B214-84CA5ABFC099}" srcOrd="1" destOrd="0" presId="urn:microsoft.com/office/officeart/2005/8/layout/hProcess9"/>
    <dgm:cxn modelId="{817FD426-C7DC-4086-9B3E-1CFD78548187}" type="presParOf" srcId="{561AAD72-3F5A-4D1D-921F-81C7A3E9CE11}" destId="{62F19EB1-0B09-42C7-B324-3A108C69167F}" srcOrd="2" destOrd="0" presId="urn:microsoft.com/office/officeart/2005/8/layout/hProcess9"/>
    <dgm:cxn modelId="{80A329E8-316D-4789-93DE-60CC248B32C6}" type="presParOf" srcId="{561AAD72-3F5A-4D1D-921F-81C7A3E9CE11}" destId="{65497699-30AD-4CAC-BFC6-B33285E1EDE9}" srcOrd="3" destOrd="0" presId="urn:microsoft.com/office/officeart/2005/8/layout/hProcess9"/>
    <dgm:cxn modelId="{7BA53AAC-624A-4B70-93A0-E9C0338300AC}" type="presParOf" srcId="{561AAD72-3F5A-4D1D-921F-81C7A3E9CE11}" destId="{9A3A7E23-9F27-49C3-96CA-BD12A8EBF8A7}" srcOrd="4" destOrd="0" presId="urn:microsoft.com/office/officeart/2005/8/layout/hProcess9"/>
    <dgm:cxn modelId="{9785EFDD-EFE8-45F6-9D54-2425CC6F26A4}" type="presParOf" srcId="{561AAD72-3F5A-4D1D-921F-81C7A3E9CE11}" destId="{DED16A8E-DB96-4167-A79D-6BBA077FC205}" srcOrd="5" destOrd="0" presId="urn:microsoft.com/office/officeart/2005/8/layout/hProcess9"/>
    <dgm:cxn modelId="{9ED9801E-BC76-4DFC-A432-A17AA2D1AFFC}" type="presParOf" srcId="{561AAD72-3F5A-4D1D-921F-81C7A3E9CE11}" destId="{4E362F30-FA5B-4643-BB68-E486A1A8B86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10F001-AF15-45F7-8C76-20DDE5B62D5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14129C-A587-4735-8145-1EC9CCB766FE}">
      <dgm:prSet phldrT="[Text]"/>
      <dgm:spPr/>
      <dgm:t>
        <a:bodyPr/>
        <a:lstStyle/>
        <a:p>
          <a:r>
            <a:rPr lang="en-US" dirty="0"/>
            <a:t>Fees effective</a:t>
          </a:r>
        </a:p>
      </dgm:t>
    </dgm:pt>
    <dgm:pt modelId="{40D032C6-4CA3-4B3E-8C32-B511EF78C4A1}" type="parTrans" cxnId="{FE615563-D633-4F9D-8C16-218A2D8DBDD2}">
      <dgm:prSet/>
      <dgm:spPr/>
      <dgm:t>
        <a:bodyPr/>
        <a:lstStyle/>
        <a:p>
          <a:endParaRPr lang="en-US"/>
        </a:p>
      </dgm:t>
    </dgm:pt>
    <dgm:pt modelId="{4AE1652B-D83C-4FFE-A8B7-4F132C438503}" type="sibTrans" cxnId="{FE615563-D633-4F9D-8C16-218A2D8DBDD2}">
      <dgm:prSet/>
      <dgm:spPr/>
      <dgm:t>
        <a:bodyPr/>
        <a:lstStyle/>
        <a:p>
          <a:endParaRPr lang="en-US"/>
        </a:p>
      </dgm:t>
    </dgm:pt>
    <dgm:pt modelId="{670446D3-B6BD-431C-965F-136F6A791196}">
      <dgm:prSet/>
      <dgm:spPr/>
      <dgm:t>
        <a:bodyPr/>
        <a:lstStyle/>
        <a:p>
          <a:r>
            <a:rPr lang="en-US" dirty="0"/>
            <a:t>The first charges</a:t>
          </a:r>
        </a:p>
      </dgm:t>
    </dgm:pt>
    <dgm:pt modelId="{8A29BD2F-017B-4CF4-8328-29C10142A359}" type="parTrans" cxnId="{AC5AA665-AE47-4377-9168-72B8304FAB32}">
      <dgm:prSet/>
      <dgm:spPr/>
      <dgm:t>
        <a:bodyPr/>
        <a:lstStyle/>
        <a:p>
          <a:endParaRPr lang="en-US"/>
        </a:p>
      </dgm:t>
    </dgm:pt>
    <dgm:pt modelId="{024DE168-B987-4DE9-95DC-E78F708E700D}" type="sibTrans" cxnId="{AC5AA665-AE47-4377-9168-72B8304FAB32}">
      <dgm:prSet/>
      <dgm:spPr/>
      <dgm:t>
        <a:bodyPr/>
        <a:lstStyle/>
        <a:p>
          <a:endParaRPr lang="en-US"/>
        </a:p>
      </dgm:t>
    </dgm:pt>
    <dgm:pt modelId="{0C57E52E-467D-420F-B527-49B269D30A34}">
      <dgm:prSet/>
      <dgm:spPr/>
      <dgm:t>
        <a:bodyPr/>
        <a:lstStyle/>
        <a:p>
          <a:r>
            <a:rPr lang="en-US" dirty="0"/>
            <a:t>Total charges</a:t>
          </a:r>
        </a:p>
      </dgm:t>
    </dgm:pt>
    <dgm:pt modelId="{B81D70E6-2148-45A1-A050-85BB3A9D4710}" type="parTrans" cxnId="{7F15B002-DC83-458E-8258-5F667C1B375D}">
      <dgm:prSet/>
      <dgm:spPr/>
      <dgm:t>
        <a:bodyPr/>
        <a:lstStyle/>
        <a:p>
          <a:endParaRPr lang="en-US"/>
        </a:p>
      </dgm:t>
    </dgm:pt>
    <dgm:pt modelId="{78DD6311-03A5-4F07-8FAB-E70913486A53}" type="sibTrans" cxnId="{7F15B002-DC83-458E-8258-5F667C1B375D}">
      <dgm:prSet/>
      <dgm:spPr/>
      <dgm:t>
        <a:bodyPr/>
        <a:lstStyle/>
        <a:p>
          <a:endParaRPr lang="en-US"/>
        </a:p>
      </dgm:t>
    </dgm:pt>
    <dgm:pt modelId="{39128D36-A509-411E-8723-5E293448984F}">
      <dgm:prSet/>
      <dgm:spPr/>
      <dgm:t>
        <a:bodyPr/>
        <a:lstStyle/>
        <a:p>
          <a:r>
            <a:rPr lang="en-US" dirty="0"/>
            <a:t>If parcel (APN) acreage is within the Basin</a:t>
          </a:r>
        </a:p>
      </dgm:t>
    </dgm:pt>
    <dgm:pt modelId="{DB57650C-3670-4C02-B6C0-9BAC4BAC134C}" type="parTrans" cxnId="{FAF3EED7-76E3-405F-9396-5F8CC870FA28}">
      <dgm:prSet/>
      <dgm:spPr/>
      <dgm:t>
        <a:bodyPr/>
        <a:lstStyle/>
        <a:p>
          <a:endParaRPr lang="en-US"/>
        </a:p>
      </dgm:t>
    </dgm:pt>
    <dgm:pt modelId="{04B44BB0-BF22-47EE-AA13-681306E26148}" type="sibTrans" cxnId="{FAF3EED7-76E3-405F-9396-5F8CC870FA28}">
      <dgm:prSet/>
      <dgm:spPr/>
      <dgm:t>
        <a:bodyPr/>
        <a:lstStyle/>
        <a:p>
          <a:endParaRPr lang="en-US"/>
        </a:p>
      </dgm:t>
    </dgm:pt>
    <dgm:pt modelId="{E515BF9E-2A63-4BBC-8304-286C5E8C6CF9}">
      <dgm:prSet/>
      <dgm:spPr/>
      <dgm:t>
        <a:bodyPr/>
        <a:lstStyle/>
        <a:p>
          <a:r>
            <a:rPr lang="en-US" dirty="0"/>
            <a:t>Charges will be split</a:t>
          </a:r>
        </a:p>
      </dgm:t>
    </dgm:pt>
    <dgm:pt modelId="{463B2269-57AC-4A1F-8439-21E1A34428CC}" type="parTrans" cxnId="{9BD3015F-2C7C-4189-8D12-17BAB6BDA706}">
      <dgm:prSet/>
      <dgm:spPr/>
      <dgm:t>
        <a:bodyPr/>
        <a:lstStyle/>
        <a:p>
          <a:endParaRPr lang="en-US"/>
        </a:p>
      </dgm:t>
    </dgm:pt>
    <dgm:pt modelId="{52C706A9-B61D-428D-9DF0-918437093ACB}" type="sibTrans" cxnId="{9BD3015F-2C7C-4189-8D12-17BAB6BDA706}">
      <dgm:prSet/>
      <dgm:spPr/>
      <dgm:t>
        <a:bodyPr/>
        <a:lstStyle/>
        <a:p>
          <a:endParaRPr lang="en-US"/>
        </a:p>
      </dgm:t>
    </dgm:pt>
    <dgm:pt modelId="{F9E9C077-F40D-4929-9380-6B86BFAF1784}">
      <dgm:prSet phldrT="[Text]"/>
      <dgm:spPr/>
      <dgm:t>
        <a:bodyPr/>
        <a:lstStyle/>
        <a:p>
          <a:r>
            <a:rPr lang="en-US" dirty="0"/>
            <a:t>July 1 (beginning of the County and Carp GSA fiscal year)</a:t>
          </a:r>
        </a:p>
      </dgm:t>
    </dgm:pt>
    <dgm:pt modelId="{72834589-0234-4E60-9970-752D95BB9434}" type="parTrans" cxnId="{F457FD5E-7659-4A37-B560-34BF17BF24D2}">
      <dgm:prSet/>
      <dgm:spPr/>
      <dgm:t>
        <a:bodyPr/>
        <a:lstStyle/>
        <a:p>
          <a:endParaRPr lang="en-US"/>
        </a:p>
      </dgm:t>
    </dgm:pt>
    <dgm:pt modelId="{B8E63F59-775A-463A-A86F-6C9EA572FB48}" type="sibTrans" cxnId="{F457FD5E-7659-4A37-B560-34BF17BF24D2}">
      <dgm:prSet/>
      <dgm:spPr/>
      <dgm:t>
        <a:bodyPr/>
        <a:lstStyle/>
        <a:p>
          <a:endParaRPr lang="en-US"/>
        </a:p>
      </dgm:t>
    </dgm:pt>
    <dgm:pt modelId="{21289015-7F83-4C78-B64E-F67B1DF2E73F}">
      <dgm:prSet/>
      <dgm:spPr/>
      <dgm:t>
        <a:bodyPr/>
        <a:lstStyle/>
        <a:p>
          <a:r>
            <a:rPr lang="en-US" dirty="0"/>
            <a:t>Would show on fall property tax statements as a new “fixed charge” for the Carp GSA</a:t>
          </a:r>
        </a:p>
      </dgm:t>
    </dgm:pt>
    <dgm:pt modelId="{478C0E99-B67B-4715-A8B1-99E0BA94A8AF}" type="parTrans" cxnId="{D538FD39-F517-4306-BD55-0DBC1E183256}">
      <dgm:prSet/>
      <dgm:spPr/>
      <dgm:t>
        <a:bodyPr/>
        <a:lstStyle/>
        <a:p>
          <a:endParaRPr lang="en-US"/>
        </a:p>
      </dgm:t>
    </dgm:pt>
    <dgm:pt modelId="{DBF2A0F5-B06A-4C19-9E52-077E8CB765BD}" type="sibTrans" cxnId="{D538FD39-F517-4306-BD55-0DBC1E183256}">
      <dgm:prSet/>
      <dgm:spPr/>
      <dgm:t>
        <a:bodyPr/>
        <a:lstStyle/>
        <a:p>
          <a:endParaRPr lang="en-US"/>
        </a:p>
      </dgm:t>
    </dgm:pt>
    <dgm:pt modelId="{D47F5F1E-8778-4D82-8CC3-CC8472784CCF}">
      <dgm:prSet/>
      <dgm:spPr/>
      <dgm:t>
        <a:bodyPr/>
        <a:lstStyle/>
        <a:p>
          <a:r>
            <a:rPr lang="en-US" dirty="0"/>
            <a:t>Based on parcel acreage, or fraction thereof</a:t>
          </a:r>
        </a:p>
      </dgm:t>
    </dgm:pt>
    <dgm:pt modelId="{36182369-AC6A-4A04-8EAF-57E8F064E6EB}" type="parTrans" cxnId="{13EAD066-16A4-43E0-B6EC-6B9D91AB63E3}">
      <dgm:prSet/>
      <dgm:spPr/>
      <dgm:t>
        <a:bodyPr/>
        <a:lstStyle/>
        <a:p>
          <a:endParaRPr lang="en-US"/>
        </a:p>
      </dgm:t>
    </dgm:pt>
    <dgm:pt modelId="{E9C20F80-EA2C-4E66-B1B5-C0A50309CCCC}" type="sibTrans" cxnId="{13EAD066-16A4-43E0-B6EC-6B9D91AB63E3}">
      <dgm:prSet/>
      <dgm:spPr/>
      <dgm:t>
        <a:bodyPr/>
        <a:lstStyle/>
        <a:p>
          <a:endParaRPr lang="en-US"/>
        </a:p>
      </dgm:t>
    </dgm:pt>
    <dgm:pt modelId="{8563D026-FAA3-47D0-961D-B92F2CAB005C}">
      <dgm:prSet/>
      <dgm:spPr/>
      <dgm:t>
        <a:bodyPr/>
        <a:lstStyle/>
        <a:p>
          <a:r>
            <a:rPr lang="en-US" dirty="0"/>
            <a:t>It will be charged unless one of the exempted categories</a:t>
          </a:r>
        </a:p>
      </dgm:t>
    </dgm:pt>
    <dgm:pt modelId="{BFA91C39-FF35-4865-B475-FC8F576D9288}" type="parTrans" cxnId="{BB3F0D4A-7D9B-438B-8208-7BE8B6562755}">
      <dgm:prSet/>
      <dgm:spPr/>
      <dgm:t>
        <a:bodyPr/>
        <a:lstStyle/>
        <a:p>
          <a:endParaRPr lang="en-US"/>
        </a:p>
      </dgm:t>
    </dgm:pt>
    <dgm:pt modelId="{2F0DD925-EF0C-4F48-9219-91FF8166185B}" type="sibTrans" cxnId="{BB3F0D4A-7D9B-438B-8208-7BE8B6562755}">
      <dgm:prSet/>
      <dgm:spPr/>
      <dgm:t>
        <a:bodyPr/>
        <a:lstStyle/>
        <a:p>
          <a:endParaRPr lang="en-US"/>
        </a:p>
      </dgm:t>
    </dgm:pt>
    <dgm:pt modelId="{C1978831-44CD-4781-9B7B-7A0A122CEC10}">
      <dgm:prSet/>
      <dgm:spPr/>
      <dgm:t>
        <a:bodyPr/>
        <a:lstStyle/>
        <a:p>
          <a:r>
            <a:rPr lang="en-US" dirty="0"/>
            <a:t>Between fall and spring tax statements (half each) </a:t>
          </a:r>
        </a:p>
      </dgm:t>
    </dgm:pt>
    <dgm:pt modelId="{8A18F404-43A1-4081-BBC5-61A7B7EFCB78}" type="parTrans" cxnId="{AC4A352F-A9C4-4E0B-97B2-751C4A7CFC04}">
      <dgm:prSet/>
      <dgm:spPr/>
      <dgm:t>
        <a:bodyPr/>
        <a:lstStyle/>
        <a:p>
          <a:endParaRPr lang="en-US"/>
        </a:p>
      </dgm:t>
    </dgm:pt>
    <dgm:pt modelId="{6798FD3B-F156-4792-A15C-2DB5EC240860}" type="sibTrans" cxnId="{AC4A352F-A9C4-4E0B-97B2-751C4A7CFC04}">
      <dgm:prSet/>
      <dgm:spPr/>
      <dgm:t>
        <a:bodyPr/>
        <a:lstStyle/>
        <a:p>
          <a:endParaRPr lang="en-US"/>
        </a:p>
      </dgm:t>
    </dgm:pt>
    <dgm:pt modelId="{5098380C-795D-4FC7-B051-5148EB7184CD}" type="pres">
      <dgm:prSet presAssocID="{1010F001-AF15-45F7-8C76-20DDE5B62D55}" presName="Name0" presStyleCnt="0">
        <dgm:presLayoutVars>
          <dgm:dir/>
          <dgm:animLvl val="lvl"/>
          <dgm:resizeHandles val="exact"/>
        </dgm:presLayoutVars>
      </dgm:prSet>
      <dgm:spPr/>
    </dgm:pt>
    <dgm:pt modelId="{E60BFE4E-7079-407C-A3DF-6E2559FFE5B3}" type="pres">
      <dgm:prSet presAssocID="{AE14129C-A587-4735-8145-1EC9CCB766FE}" presName="composite" presStyleCnt="0"/>
      <dgm:spPr/>
    </dgm:pt>
    <dgm:pt modelId="{E44E24A0-7192-4967-B67C-89D9ECF08DE7}" type="pres">
      <dgm:prSet presAssocID="{AE14129C-A587-4735-8145-1EC9CCB766FE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D5071C01-AD96-4537-904A-633F9CB54B72}" type="pres">
      <dgm:prSet presAssocID="{AE14129C-A587-4735-8145-1EC9CCB766FE}" presName="desTx" presStyleLbl="alignAccFollowNode1" presStyleIdx="0" presStyleCnt="5">
        <dgm:presLayoutVars>
          <dgm:bulletEnabled val="1"/>
        </dgm:presLayoutVars>
      </dgm:prSet>
      <dgm:spPr/>
    </dgm:pt>
    <dgm:pt modelId="{2B903DCF-535A-4671-B800-2B6720B5E070}" type="pres">
      <dgm:prSet presAssocID="{4AE1652B-D83C-4FFE-A8B7-4F132C438503}" presName="space" presStyleCnt="0"/>
      <dgm:spPr/>
    </dgm:pt>
    <dgm:pt modelId="{F2F550C9-6353-4136-BA38-D47C8ECB4A44}" type="pres">
      <dgm:prSet presAssocID="{670446D3-B6BD-431C-965F-136F6A791196}" presName="composite" presStyleCnt="0"/>
      <dgm:spPr/>
    </dgm:pt>
    <dgm:pt modelId="{0AA39A41-1AFC-4566-AA89-59A61B6BF4CD}" type="pres">
      <dgm:prSet presAssocID="{670446D3-B6BD-431C-965F-136F6A791196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C92CB4D0-2C95-4C67-8686-6879D5070ADF}" type="pres">
      <dgm:prSet presAssocID="{670446D3-B6BD-431C-965F-136F6A791196}" presName="desTx" presStyleLbl="alignAccFollowNode1" presStyleIdx="1" presStyleCnt="5">
        <dgm:presLayoutVars>
          <dgm:bulletEnabled val="1"/>
        </dgm:presLayoutVars>
      </dgm:prSet>
      <dgm:spPr/>
    </dgm:pt>
    <dgm:pt modelId="{D836A4EE-2FF4-4E0C-B96D-B9570A5B61D4}" type="pres">
      <dgm:prSet presAssocID="{024DE168-B987-4DE9-95DC-E78F708E700D}" presName="space" presStyleCnt="0"/>
      <dgm:spPr/>
    </dgm:pt>
    <dgm:pt modelId="{BEA04187-5F58-4B9D-A84E-C9D83D82A3F7}" type="pres">
      <dgm:prSet presAssocID="{0C57E52E-467D-420F-B527-49B269D30A34}" presName="composite" presStyleCnt="0"/>
      <dgm:spPr/>
    </dgm:pt>
    <dgm:pt modelId="{DE54C007-B2A4-443B-9EA8-37894D0628D4}" type="pres">
      <dgm:prSet presAssocID="{0C57E52E-467D-420F-B527-49B269D30A34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FDF16CD1-90AF-4D30-832D-B39B88DE53FB}" type="pres">
      <dgm:prSet presAssocID="{0C57E52E-467D-420F-B527-49B269D30A34}" presName="desTx" presStyleLbl="alignAccFollowNode1" presStyleIdx="2" presStyleCnt="5">
        <dgm:presLayoutVars>
          <dgm:bulletEnabled val="1"/>
        </dgm:presLayoutVars>
      </dgm:prSet>
      <dgm:spPr/>
    </dgm:pt>
    <dgm:pt modelId="{E043D902-61B9-4458-A695-AEEF1AFE1FE6}" type="pres">
      <dgm:prSet presAssocID="{78DD6311-03A5-4F07-8FAB-E70913486A53}" presName="space" presStyleCnt="0"/>
      <dgm:spPr/>
    </dgm:pt>
    <dgm:pt modelId="{0E055919-0DE7-4C1F-8A70-C45EF8653790}" type="pres">
      <dgm:prSet presAssocID="{39128D36-A509-411E-8723-5E293448984F}" presName="composite" presStyleCnt="0"/>
      <dgm:spPr/>
    </dgm:pt>
    <dgm:pt modelId="{582146D0-449F-4C15-9959-33244E2C993A}" type="pres">
      <dgm:prSet presAssocID="{39128D36-A509-411E-8723-5E293448984F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FC5F6113-510E-4773-A34E-A6DBD772A016}" type="pres">
      <dgm:prSet presAssocID="{39128D36-A509-411E-8723-5E293448984F}" presName="desTx" presStyleLbl="alignAccFollowNode1" presStyleIdx="3" presStyleCnt="5">
        <dgm:presLayoutVars>
          <dgm:bulletEnabled val="1"/>
        </dgm:presLayoutVars>
      </dgm:prSet>
      <dgm:spPr/>
    </dgm:pt>
    <dgm:pt modelId="{2137D39C-256E-4998-88D1-28322375A845}" type="pres">
      <dgm:prSet presAssocID="{04B44BB0-BF22-47EE-AA13-681306E26148}" presName="space" presStyleCnt="0"/>
      <dgm:spPr/>
    </dgm:pt>
    <dgm:pt modelId="{1A9E5EF8-CC45-4D2C-A5FD-CE2664CB853B}" type="pres">
      <dgm:prSet presAssocID="{E515BF9E-2A63-4BBC-8304-286C5E8C6CF9}" presName="composite" presStyleCnt="0"/>
      <dgm:spPr/>
    </dgm:pt>
    <dgm:pt modelId="{10ABB666-25A1-4661-AD6B-7CCC163C7A6C}" type="pres">
      <dgm:prSet presAssocID="{E515BF9E-2A63-4BBC-8304-286C5E8C6CF9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A019C954-02F2-495D-AF83-D4E1CFDDB531}" type="pres">
      <dgm:prSet presAssocID="{E515BF9E-2A63-4BBC-8304-286C5E8C6CF9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7F15B002-DC83-458E-8258-5F667C1B375D}" srcId="{1010F001-AF15-45F7-8C76-20DDE5B62D55}" destId="{0C57E52E-467D-420F-B527-49B269D30A34}" srcOrd="2" destOrd="0" parTransId="{B81D70E6-2148-45A1-A050-85BB3A9D4710}" sibTransId="{78DD6311-03A5-4F07-8FAB-E70913486A53}"/>
    <dgm:cxn modelId="{9311D11C-CAB6-455F-8E33-DBFEC424CAA1}" type="presOf" srcId="{0C57E52E-467D-420F-B527-49B269D30A34}" destId="{DE54C007-B2A4-443B-9EA8-37894D0628D4}" srcOrd="0" destOrd="0" presId="urn:microsoft.com/office/officeart/2005/8/layout/hList1"/>
    <dgm:cxn modelId="{AC4A352F-A9C4-4E0B-97B2-751C4A7CFC04}" srcId="{E515BF9E-2A63-4BBC-8304-286C5E8C6CF9}" destId="{C1978831-44CD-4781-9B7B-7A0A122CEC10}" srcOrd="0" destOrd="0" parTransId="{8A18F404-43A1-4081-BBC5-61A7B7EFCB78}" sibTransId="{6798FD3B-F156-4792-A15C-2DB5EC240860}"/>
    <dgm:cxn modelId="{D538FD39-F517-4306-BD55-0DBC1E183256}" srcId="{670446D3-B6BD-431C-965F-136F6A791196}" destId="{21289015-7F83-4C78-B64E-F67B1DF2E73F}" srcOrd="0" destOrd="0" parTransId="{478C0E99-B67B-4715-A8B1-99E0BA94A8AF}" sibTransId="{DBF2A0F5-B06A-4C19-9E52-077E8CB765BD}"/>
    <dgm:cxn modelId="{F457FD5E-7659-4A37-B560-34BF17BF24D2}" srcId="{AE14129C-A587-4735-8145-1EC9CCB766FE}" destId="{F9E9C077-F40D-4929-9380-6B86BFAF1784}" srcOrd="0" destOrd="0" parTransId="{72834589-0234-4E60-9970-752D95BB9434}" sibTransId="{B8E63F59-775A-463A-A86F-6C9EA572FB48}"/>
    <dgm:cxn modelId="{9BD3015F-2C7C-4189-8D12-17BAB6BDA706}" srcId="{1010F001-AF15-45F7-8C76-20DDE5B62D55}" destId="{E515BF9E-2A63-4BBC-8304-286C5E8C6CF9}" srcOrd="4" destOrd="0" parTransId="{463B2269-57AC-4A1F-8439-21E1A34428CC}" sibTransId="{52C706A9-B61D-428D-9DF0-918437093ACB}"/>
    <dgm:cxn modelId="{FE615563-D633-4F9D-8C16-218A2D8DBDD2}" srcId="{1010F001-AF15-45F7-8C76-20DDE5B62D55}" destId="{AE14129C-A587-4735-8145-1EC9CCB766FE}" srcOrd="0" destOrd="0" parTransId="{40D032C6-4CA3-4B3E-8C32-B511EF78C4A1}" sibTransId="{4AE1652B-D83C-4FFE-A8B7-4F132C438503}"/>
    <dgm:cxn modelId="{AC5AA665-AE47-4377-9168-72B8304FAB32}" srcId="{1010F001-AF15-45F7-8C76-20DDE5B62D55}" destId="{670446D3-B6BD-431C-965F-136F6A791196}" srcOrd="1" destOrd="0" parTransId="{8A29BD2F-017B-4CF4-8328-29C10142A359}" sibTransId="{024DE168-B987-4DE9-95DC-E78F708E700D}"/>
    <dgm:cxn modelId="{13EAD066-16A4-43E0-B6EC-6B9D91AB63E3}" srcId="{0C57E52E-467D-420F-B527-49B269D30A34}" destId="{D47F5F1E-8778-4D82-8CC3-CC8472784CCF}" srcOrd="0" destOrd="0" parTransId="{36182369-AC6A-4A04-8EAF-57E8F064E6EB}" sibTransId="{E9C20F80-EA2C-4E66-B1B5-C0A50309CCCC}"/>
    <dgm:cxn modelId="{FD777469-E64D-4D05-B72F-1ED9F5454A9F}" type="presOf" srcId="{670446D3-B6BD-431C-965F-136F6A791196}" destId="{0AA39A41-1AFC-4566-AA89-59A61B6BF4CD}" srcOrd="0" destOrd="0" presId="urn:microsoft.com/office/officeart/2005/8/layout/hList1"/>
    <dgm:cxn modelId="{BB3F0D4A-7D9B-438B-8208-7BE8B6562755}" srcId="{39128D36-A509-411E-8723-5E293448984F}" destId="{8563D026-FAA3-47D0-961D-B92F2CAB005C}" srcOrd="0" destOrd="0" parTransId="{BFA91C39-FF35-4865-B475-FC8F576D9288}" sibTransId="{2F0DD925-EF0C-4F48-9219-91FF8166185B}"/>
    <dgm:cxn modelId="{98E5A47C-41CF-4252-A5C6-347F6A9CD14C}" type="presOf" srcId="{1010F001-AF15-45F7-8C76-20DDE5B62D55}" destId="{5098380C-795D-4FC7-B051-5148EB7184CD}" srcOrd="0" destOrd="0" presId="urn:microsoft.com/office/officeart/2005/8/layout/hList1"/>
    <dgm:cxn modelId="{F475F67C-79D6-4D1C-A348-038E39615CFC}" type="presOf" srcId="{8563D026-FAA3-47D0-961D-B92F2CAB005C}" destId="{FC5F6113-510E-4773-A34E-A6DBD772A016}" srcOrd="0" destOrd="0" presId="urn:microsoft.com/office/officeart/2005/8/layout/hList1"/>
    <dgm:cxn modelId="{CD75A58B-DC75-4B57-916D-68237087B5C7}" type="presOf" srcId="{E515BF9E-2A63-4BBC-8304-286C5E8C6CF9}" destId="{10ABB666-25A1-4661-AD6B-7CCC163C7A6C}" srcOrd="0" destOrd="0" presId="urn:microsoft.com/office/officeart/2005/8/layout/hList1"/>
    <dgm:cxn modelId="{22F53B8F-C264-458A-951D-578F4297354C}" type="presOf" srcId="{C1978831-44CD-4781-9B7B-7A0A122CEC10}" destId="{A019C954-02F2-495D-AF83-D4E1CFDDB531}" srcOrd="0" destOrd="0" presId="urn:microsoft.com/office/officeart/2005/8/layout/hList1"/>
    <dgm:cxn modelId="{57FE7D92-D6E9-4952-A1B6-29BDF296758A}" type="presOf" srcId="{F9E9C077-F40D-4929-9380-6B86BFAF1784}" destId="{D5071C01-AD96-4537-904A-633F9CB54B72}" srcOrd="0" destOrd="0" presId="urn:microsoft.com/office/officeart/2005/8/layout/hList1"/>
    <dgm:cxn modelId="{E12CAC97-B3E2-4C4E-B03E-C2D57F79916C}" type="presOf" srcId="{21289015-7F83-4C78-B64E-F67B1DF2E73F}" destId="{C92CB4D0-2C95-4C67-8686-6879D5070ADF}" srcOrd="0" destOrd="0" presId="urn:microsoft.com/office/officeart/2005/8/layout/hList1"/>
    <dgm:cxn modelId="{FAF3EED7-76E3-405F-9396-5F8CC870FA28}" srcId="{1010F001-AF15-45F7-8C76-20DDE5B62D55}" destId="{39128D36-A509-411E-8723-5E293448984F}" srcOrd="3" destOrd="0" parTransId="{DB57650C-3670-4C02-B6C0-9BAC4BAC134C}" sibTransId="{04B44BB0-BF22-47EE-AA13-681306E26148}"/>
    <dgm:cxn modelId="{49766BF4-E77E-453C-AF83-7A1F72983EFF}" type="presOf" srcId="{39128D36-A509-411E-8723-5E293448984F}" destId="{582146D0-449F-4C15-9959-33244E2C993A}" srcOrd="0" destOrd="0" presId="urn:microsoft.com/office/officeart/2005/8/layout/hList1"/>
    <dgm:cxn modelId="{FFAE56F4-91AA-4F26-B189-42C0D797759E}" type="presOf" srcId="{D47F5F1E-8778-4D82-8CC3-CC8472784CCF}" destId="{FDF16CD1-90AF-4D30-832D-B39B88DE53FB}" srcOrd="0" destOrd="0" presId="urn:microsoft.com/office/officeart/2005/8/layout/hList1"/>
    <dgm:cxn modelId="{5FA366F9-C168-419F-9138-E4493622A5DE}" type="presOf" srcId="{AE14129C-A587-4735-8145-1EC9CCB766FE}" destId="{E44E24A0-7192-4967-B67C-89D9ECF08DE7}" srcOrd="0" destOrd="0" presId="urn:microsoft.com/office/officeart/2005/8/layout/hList1"/>
    <dgm:cxn modelId="{BDD65CDA-E7DC-4240-9D20-A1CD80DEA176}" type="presParOf" srcId="{5098380C-795D-4FC7-B051-5148EB7184CD}" destId="{E60BFE4E-7079-407C-A3DF-6E2559FFE5B3}" srcOrd="0" destOrd="0" presId="urn:microsoft.com/office/officeart/2005/8/layout/hList1"/>
    <dgm:cxn modelId="{FD3E8903-CD1C-4CB6-AAC0-1FF6841FA091}" type="presParOf" srcId="{E60BFE4E-7079-407C-A3DF-6E2559FFE5B3}" destId="{E44E24A0-7192-4967-B67C-89D9ECF08DE7}" srcOrd="0" destOrd="0" presId="urn:microsoft.com/office/officeart/2005/8/layout/hList1"/>
    <dgm:cxn modelId="{503291D4-BDFD-4FF6-91E4-83DAC36FF37D}" type="presParOf" srcId="{E60BFE4E-7079-407C-A3DF-6E2559FFE5B3}" destId="{D5071C01-AD96-4537-904A-633F9CB54B72}" srcOrd="1" destOrd="0" presId="urn:microsoft.com/office/officeart/2005/8/layout/hList1"/>
    <dgm:cxn modelId="{717A476A-41C6-4405-9102-E508EB3BA446}" type="presParOf" srcId="{5098380C-795D-4FC7-B051-5148EB7184CD}" destId="{2B903DCF-535A-4671-B800-2B6720B5E070}" srcOrd="1" destOrd="0" presId="urn:microsoft.com/office/officeart/2005/8/layout/hList1"/>
    <dgm:cxn modelId="{96316D7C-41DC-4AE8-BE64-5F51F0C645AA}" type="presParOf" srcId="{5098380C-795D-4FC7-B051-5148EB7184CD}" destId="{F2F550C9-6353-4136-BA38-D47C8ECB4A44}" srcOrd="2" destOrd="0" presId="urn:microsoft.com/office/officeart/2005/8/layout/hList1"/>
    <dgm:cxn modelId="{45F609AE-83D1-4219-BC04-752384CE6EC0}" type="presParOf" srcId="{F2F550C9-6353-4136-BA38-D47C8ECB4A44}" destId="{0AA39A41-1AFC-4566-AA89-59A61B6BF4CD}" srcOrd="0" destOrd="0" presId="urn:microsoft.com/office/officeart/2005/8/layout/hList1"/>
    <dgm:cxn modelId="{2D02A1E9-7691-4DB7-B224-752AF7C83D4E}" type="presParOf" srcId="{F2F550C9-6353-4136-BA38-D47C8ECB4A44}" destId="{C92CB4D0-2C95-4C67-8686-6879D5070ADF}" srcOrd="1" destOrd="0" presId="urn:microsoft.com/office/officeart/2005/8/layout/hList1"/>
    <dgm:cxn modelId="{59521E71-BE3C-4D14-95C4-49AF79443F87}" type="presParOf" srcId="{5098380C-795D-4FC7-B051-5148EB7184CD}" destId="{D836A4EE-2FF4-4E0C-B96D-B9570A5B61D4}" srcOrd="3" destOrd="0" presId="urn:microsoft.com/office/officeart/2005/8/layout/hList1"/>
    <dgm:cxn modelId="{33897460-FD30-448F-87E4-3C8C861469E8}" type="presParOf" srcId="{5098380C-795D-4FC7-B051-5148EB7184CD}" destId="{BEA04187-5F58-4B9D-A84E-C9D83D82A3F7}" srcOrd="4" destOrd="0" presId="urn:microsoft.com/office/officeart/2005/8/layout/hList1"/>
    <dgm:cxn modelId="{6DB4FC17-0DC9-409D-A52F-F516F7ACC0C1}" type="presParOf" srcId="{BEA04187-5F58-4B9D-A84E-C9D83D82A3F7}" destId="{DE54C007-B2A4-443B-9EA8-37894D0628D4}" srcOrd="0" destOrd="0" presId="urn:microsoft.com/office/officeart/2005/8/layout/hList1"/>
    <dgm:cxn modelId="{72CE7FA2-CDF6-4744-917F-2AD2F524839F}" type="presParOf" srcId="{BEA04187-5F58-4B9D-A84E-C9D83D82A3F7}" destId="{FDF16CD1-90AF-4D30-832D-B39B88DE53FB}" srcOrd="1" destOrd="0" presId="urn:microsoft.com/office/officeart/2005/8/layout/hList1"/>
    <dgm:cxn modelId="{91690E34-6313-489C-BEB9-982438E16EB4}" type="presParOf" srcId="{5098380C-795D-4FC7-B051-5148EB7184CD}" destId="{E043D902-61B9-4458-A695-AEEF1AFE1FE6}" srcOrd="5" destOrd="0" presId="urn:microsoft.com/office/officeart/2005/8/layout/hList1"/>
    <dgm:cxn modelId="{261B1898-E85A-4C83-A310-7AB81C7DFBC8}" type="presParOf" srcId="{5098380C-795D-4FC7-B051-5148EB7184CD}" destId="{0E055919-0DE7-4C1F-8A70-C45EF8653790}" srcOrd="6" destOrd="0" presId="urn:microsoft.com/office/officeart/2005/8/layout/hList1"/>
    <dgm:cxn modelId="{374122DE-C774-4B60-B42E-8B5F393A9715}" type="presParOf" srcId="{0E055919-0DE7-4C1F-8A70-C45EF8653790}" destId="{582146D0-449F-4C15-9959-33244E2C993A}" srcOrd="0" destOrd="0" presId="urn:microsoft.com/office/officeart/2005/8/layout/hList1"/>
    <dgm:cxn modelId="{8C325F40-87CD-4947-A677-567C0DC41456}" type="presParOf" srcId="{0E055919-0DE7-4C1F-8A70-C45EF8653790}" destId="{FC5F6113-510E-4773-A34E-A6DBD772A016}" srcOrd="1" destOrd="0" presId="urn:microsoft.com/office/officeart/2005/8/layout/hList1"/>
    <dgm:cxn modelId="{CBEC6EEE-1219-45BE-8CCF-4D49C44A2505}" type="presParOf" srcId="{5098380C-795D-4FC7-B051-5148EB7184CD}" destId="{2137D39C-256E-4998-88D1-28322375A845}" srcOrd="7" destOrd="0" presId="urn:microsoft.com/office/officeart/2005/8/layout/hList1"/>
    <dgm:cxn modelId="{FFD243E6-1329-4F6E-A54F-2FF017110038}" type="presParOf" srcId="{5098380C-795D-4FC7-B051-5148EB7184CD}" destId="{1A9E5EF8-CC45-4D2C-A5FD-CE2664CB853B}" srcOrd="8" destOrd="0" presId="urn:microsoft.com/office/officeart/2005/8/layout/hList1"/>
    <dgm:cxn modelId="{70E34366-68A8-4D6B-9992-396CD94F8413}" type="presParOf" srcId="{1A9E5EF8-CC45-4D2C-A5FD-CE2664CB853B}" destId="{10ABB666-25A1-4661-AD6B-7CCC163C7A6C}" srcOrd="0" destOrd="0" presId="urn:microsoft.com/office/officeart/2005/8/layout/hList1"/>
    <dgm:cxn modelId="{197DB009-D577-4C03-BC37-661B469E189F}" type="presParOf" srcId="{1A9E5EF8-CC45-4D2C-A5FD-CE2664CB853B}" destId="{A019C954-02F2-495D-AF83-D4E1CFDDB53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22749-6355-4B56-8EB9-1C3639D04EEF}">
      <dsp:nvSpPr>
        <dsp:cNvPr id="0" name=""/>
        <dsp:cNvSpPr/>
      </dsp:nvSpPr>
      <dsp:spPr>
        <a:xfrm>
          <a:off x="617219" y="0"/>
          <a:ext cx="6995160" cy="4876800"/>
        </a:xfrm>
        <a:prstGeom prst="rightArrow">
          <a:avLst/>
        </a:prstGeom>
        <a:solidFill>
          <a:srgbClr val="ABEF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1C2AE-0313-4E6C-BF01-150CFC8E1E04}">
      <dsp:nvSpPr>
        <dsp:cNvPr id="0" name=""/>
        <dsp:cNvSpPr/>
      </dsp:nvSpPr>
      <dsp:spPr>
        <a:xfrm>
          <a:off x="4118" y="1463040"/>
          <a:ext cx="1981051" cy="1950720"/>
        </a:xfrm>
        <a:prstGeom prst="roundRect">
          <a:avLst/>
        </a:prstGeom>
        <a:solidFill>
          <a:srgbClr val="0070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Calibri" panose="020F0502020204030204" pitchFamily="34" charset="0"/>
            </a:rPr>
            <a:t>How much will this cost?</a:t>
          </a:r>
        </a:p>
      </dsp:txBody>
      <dsp:txXfrm>
        <a:off x="99344" y="1558266"/>
        <a:ext cx="1790599" cy="1760268"/>
      </dsp:txXfrm>
    </dsp:sp>
    <dsp:sp modelId="{62F19EB1-0B09-42C7-B324-3A108C69167F}">
      <dsp:nvSpPr>
        <dsp:cNvPr id="0" name=""/>
        <dsp:cNvSpPr/>
      </dsp:nvSpPr>
      <dsp:spPr>
        <a:xfrm>
          <a:off x="2084222" y="1463040"/>
          <a:ext cx="1981051" cy="1950720"/>
        </a:xfrm>
        <a:prstGeom prst="roundRect">
          <a:avLst/>
        </a:prstGeom>
        <a:solidFill>
          <a:srgbClr val="0070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Calibri" panose="020F0502020204030204" pitchFamily="34" charset="0"/>
            </a:rPr>
            <a:t>Who should pay?</a:t>
          </a:r>
        </a:p>
      </dsp:txBody>
      <dsp:txXfrm>
        <a:off x="2179448" y="1558266"/>
        <a:ext cx="1790599" cy="1760268"/>
      </dsp:txXfrm>
    </dsp:sp>
    <dsp:sp modelId="{9A3A7E23-9F27-49C3-96CA-BD12A8EBF8A7}">
      <dsp:nvSpPr>
        <dsp:cNvPr id="0" name=""/>
        <dsp:cNvSpPr/>
      </dsp:nvSpPr>
      <dsp:spPr>
        <a:xfrm>
          <a:off x="4164326" y="1463040"/>
          <a:ext cx="1981051" cy="1950720"/>
        </a:xfrm>
        <a:prstGeom prst="roundRect">
          <a:avLst/>
        </a:prstGeom>
        <a:solidFill>
          <a:srgbClr val="0070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Calibri" panose="020F0502020204030204" pitchFamily="34" charset="0"/>
            </a:rPr>
            <a:t>How should we structure the fee?</a:t>
          </a:r>
        </a:p>
      </dsp:txBody>
      <dsp:txXfrm>
        <a:off x="4259552" y="1558266"/>
        <a:ext cx="1790599" cy="1760268"/>
      </dsp:txXfrm>
    </dsp:sp>
    <dsp:sp modelId="{4E362F30-FA5B-4643-BB68-E486A1A8B865}">
      <dsp:nvSpPr>
        <dsp:cNvPr id="0" name=""/>
        <dsp:cNvSpPr/>
      </dsp:nvSpPr>
      <dsp:spPr>
        <a:xfrm>
          <a:off x="6244430" y="1463040"/>
          <a:ext cx="1981051" cy="1950720"/>
        </a:xfrm>
        <a:prstGeom prst="roundRect">
          <a:avLst/>
        </a:prstGeom>
        <a:solidFill>
          <a:srgbClr val="0070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Calibri" panose="020F0502020204030204" pitchFamily="34" charset="0"/>
            </a:rPr>
            <a:t>How should we adopt the fee?</a:t>
          </a:r>
        </a:p>
      </dsp:txBody>
      <dsp:txXfrm>
        <a:off x="6339656" y="1558266"/>
        <a:ext cx="1790599" cy="17602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E24A0-7192-4967-B67C-89D9ECF08DE7}">
      <dsp:nvSpPr>
        <dsp:cNvPr id="0" name=""/>
        <dsp:cNvSpPr/>
      </dsp:nvSpPr>
      <dsp:spPr>
        <a:xfrm>
          <a:off x="4597" y="2008518"/>
          <a:ext cx="1762298" cy="6672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Fees effective</a:t>
          </a:r>
        </a:p>
      </dsp:txBody>
      <dsp:txXfrm>
        <a:off x="4597" y="2008518"/>
        <a:ext cx="1762298" cy="667204"/>
      </dsp:txXfrm>
    </dsp:sp>
    <dsp:sp modelId="{D5071C01-AD96-4537-904A-633F9CB54B72}">
      <dsp:nvSpPr>
        <dsp:cNvPr id="0" name=""/>
        <dsp:cNvSpPr/>
      </dsp:nvSpPr>
      <dsp:spPr>
        <a:xfrm>
          <a:off x="4597" y="2675723"/>
          <a:ext cx="1762298" cy="11180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July 1 (beginning of the County and Carp GSA fiscal year)</a:t>
          </a:r>
        </a:p>
      </dsp:txBody>
      <dsp:txXfrm>
        <a:off x="4597" y="2675723"/>
        <a:ext cx="1762298" cy="1118072"/>
      </dsp:txXfrm>
    </dsp:sp>
    <dsp:sp modelId="{0AA39A41-1AFC-4566-AA89-59A61B6BF4CD}">
      <dsp:nvSpPr>
        <dsp:cNvPr id="0" name=""/>
        <dsp:cNvSpPr/>
      </dsp:nvSpPr>
      <dsp:spPr>
        <a:xfrm>
          <a:off x="2013617" y="2008518"/>
          <a:ext cx="1762298" cy="6672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first charges</a:t>
          </a:r>
        </a:p>
      </dsp:txBody>
      <dsp:txXfrm>
        <a:off x="2013617" y="2008518"/>
        <a:ext cx="1762298" cy="667204"/>
      </dsp:txXfrm>
    </dsp:sp>
    <dsp:sp modelId="{C92CB4D0-2C95-4C67-8686-6879D5070ADF}">
      <dsp:nvSpPr>
        <dsp:cNvPr id="0" name=""/>
        <dsp:cNvSpPr/>
      </dsp:nvSpPr>
      <dsp:spPr>
        <a:xfrm>
          <a:off x="2013617" y="2675723"/>
          <a:ext cx="1762298" cy="11180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Would show on fall property tax statements as a new “fixed charge” for the Carp GSA</a:t>
          </a:r>
        </a:p>
      </dsp:txBody>
      <dsp:txXfrm>
        <a:off x="2013617" y="2675723"/>
        <a:ext cx="1762298" cy="1118072"/>
      </dsp:txXfrm>
    </dsp:sp>
    <dsp:sp modelId="{DE54C007-B2A4-443B-9EA8-37894D0628D4}">
      <dsp:nvSpPr>
        <dsp:cNvPr id="0" name=""/>
        <dsp:cNvSpPr/>
      </dsp:nvSpPr>
      <dsp:spPr>
        <a:xfrm>
          <a:off x="4022638" y="2008518"/>
          <a:ext cx="1762298" cy="6672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Total charges</a:t>
          </a:r>
        </a:p>
      </dsp:txBody>
      <dsp:txXfrm>
        <a:off x="4022638" y="2008518"/>
        <a:ext cx="1762298" cy="667204"/>
      </dsp:txXfrm>
    </dsp:sp>
    <dsp:sp modelId="{FDF16CD1-90AF-4D30-832D-B39B88DE53FB}">
      <dsp:nvSpPr>
        <dsp:cNvPr id="0" name=""/>
        <dsp:cNvSpPr/>
      </dsp:nvSpPr>
      <dsp:spPr>
        <a:xfrm>
          <a:off x="4022638" y="2675723"/>
          <a:ext cx="1762298" cy="11180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Based on parcel acreage, or fraction thereof</a:t>
          </a:r>
        </a:p>
      </dsp:txBody>
      <dsp:txXfrm>
        <a:off x="4022638" y="2675723"/>
        <a:ext cx="1762298" cy="1118072"/>
      </dsp:txXfrm>
    </dsp:sp>
    <dsp:sp modelId="{582146D0-449F-4C15-9959-33244E2C993A}">
      <dsp:nvSpPr>
        <dsp:cNvPr id="0" name=""/>
        <dsp:cNvSpPr/>
      </dsp:nvSpPr>
      <dsp:spPr>
        <a:xfrm>
          <a:off x="6031658" y="2008518"/>
          <a:ext cx="1762298" cy="6672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If parcel (APN) acreage is within the Basin</a:t>
          </a:r>
        </a:p>
      </dsp:txBody>
      <dsp:txXfrm>
        <a:off x="6031658" y="2008518"/>
        <a:ext cx="1762298" cy="667204"/>
      </dsp:txXfrm>
    </dsp:sp>
    <dsp:sp modelId="{FC5F6113-510E-4773-A34E-A6DBD772A016}">
      <dsp:nvSpPr>
        <dsp:cNvPr id="0" name=""/>
        <dsp:cNvSpPr/>
      </dsp:nvSpPr>
      <dsp:spPr>
        <a:xfrm>
          <a:off x="6031658" y="2675723"/>
          <a:ext cx="1762298" cy="11180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It will be charged unless one of the exempted categories</a:t>
          </a:r>
        </a:p>
      </dsp:txBody>
      <dsp:txXfrm>
        <a:off x="6031658" y="2675723"/>
        <a:ext cx="1762298" cy="1118072"/>
      </dsp:txXfrm>
    </dsp:sp>
    <dsp:sp modelId="{10ABB666-25A1-4661-AD6B-7CCC163C7A6C}">
      <dsp:nvSpPr>
        <dsp:cNvPr id="0" name=""/>
        <dsp:cNvSpPr/>
      </dsp:nvSpPr>
      <dsp:spPr>
        <a:xfrm>
          <a:off x="8040679" y="2008518"/>
          <a:ext cx="1762298" cy="6672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Charges will be split</a:t>
          </a:r>
        </a:p>
      </dsp:txBody>
      <dsp:txXfrm>
        <a:off x="8040679" y="2008518"/>
        <a:ext cx="1762298" cy="667204"/>
      </dsp:txXfrm>
    </dsp:sp>
    <dsp:sp modelId="{A019C954-02F2-495D-AF83-D4E1CFDDB531}">
      <dsp:nvSpPr>
        <dsp:cNvPr id="0" name=""/>
        <dsp:cNvSpPr/>
      </dsp:nvSpPr>
      <dsp:spPr>
        <a:xfrm>
          <a:off x="8040679" y="2675723"/>
          <a:ext cx="1762298" cy="11180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Between fall and spring tax statements (half each) </a:t>
          </a:r>
        </a:p>
      </dsp:txBody>
      <dsp:txXfrm>
        <a:off x="8040679" y="2675723"/>
        <a:ext cx="1762298" cy="1118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18781-FBF9-354C-A025-C49C596164BA}" type="datetimeFigureOut">
              <a:rPr lang="en-US" smtClean="0"/>
              <a:t>6/10/2022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4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FFD40-13C9-7B48-A0BE-E251E1E33FE5}" type="datetimeFigureOut">
              <a:rPr lang="en-US" smtClean="0"/>
              <a:t>6/10/2022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E2375-F1B1-284C-A827-B0E603FDB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4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hwlaw.us/papers/prop26_new_limitations.pdf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acities.org/Resources-Documents/Member-Engagement/Professional-Departments/City-Attorneys/Proposition-26/Proposition-26-Implementation-Guide-(April-2011)-p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E2375-F1B1-284C-A827-B0E603FDBD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991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https://chwlaw.us/papers/prop26_new_limitations.pdf</a:t>
            </a:r>
            <a:endParaRPr lang="en-US" dirty="0"/>
          </a:p>
          <a:p>
            <a:r>
              <a:rPr lang="en-US" dirty="0">
                <a:hlinkClick r:id="rId4"/>
              </a:rPr>
              <a:t>https://www.cacities.org/Resources-Documents/Member-Engagement/Professional-Departments/City-Attorneys/Proposition-26/Proposition-26-Implementation-Guide-(April-2011)-p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37059-8342-457B-8424-3DEA8AC2FC6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C12D-82CD-4C4E-91AF-01E21A9DD2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37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2B419-8926-4233-B6B9-58B2C9D35C3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601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37059-8342-457B-8424-3DEA8AC2FC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41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37059-8342-457B-8424-3DEA8AC2FC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39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37059-8342-457B-8424-3DEA8AC2FC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98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37059-8342-457B-8424-3DEA8AC2FC6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9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37059-8342-457B-8424-3DEA8AC2FC6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73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Median SFR parcel is 0.18 acres, average SFR parcel is .51 acres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37059-8342-457B-8424-3DEA8AC2FC6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23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852" y="582032"/>
            <a:ext cx="10177669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3853" y="2149929"/>
            <a:ext cx="10177671" cy="3815443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467B6-195B-48D0-A073-7B05C13435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90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523D8C-2E8B-40DA-9F4A-85F642D64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 27">
            <a:extLst>
              <a:ext uri="{FF2B5EF4-FFF2-40B4-BE49-F238E27FC236}">
                <a16:creationId xmlns:a16="http://schemas.microsoft.com/office/drawing/2014/main" id="{84C02D66-3C2C-48DA-9457-10C7141220B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876459" y="5505451"/>
            <a:ext cx="439084" cy="442912"/>
          </a:xfrm>
          <a:custGeom>
            <a:avLst/>
            <a:gdLst>
              <a:gd name="T0" fmla="*/ 160 w 160"/>
              <a:gd name="T1" fmla="*/ 80 h 160"/>
              <a:gd name="T2" fmla="*/ 80 w 160"/>
              <a:gd name="T3" fmla="*/ 0 h 160"/>
              <a:gd name="T4" fmla="*/ 0 w 160"/>
              <a:gd name="T5" fmla="*/ 80 h 160"/>
              <a:gd name="T6" fmla="*/ 80 w 160"/>
              <a:gd name="T7" fmla="*/ 160 h 160"/>
              <a:gd name="T8" fmla="*/ 160 w 160"/>
              <a:gd name="T9" fmla="*/ 80 h 160"/>
              <a:gd name="T10" fmla="*/ 8 w 160"/>
              <a:gd name="T11" fmla="*/ 80 h 160"/>
              <a:gd name="T12" fmla="*/ 80 w 160"/>
              <a:gd name="T13" fmla="*/ 8 h 160"/>
              <a:gd name="T14" fmla="*/ 152 w 160"/>
              <a:gd name="T15" fmla="*/ 80 h 160"/>
              <a:gd name="T16" fmla="*/ 80 w 160"/>
              <a:gd name="T17" fmla="*/ 152 h 160"/>
              <a:gd name="T18" fmla="*/ 8 w 160"/>
              <a:gd name="T19" fmla="*/ 80 h 160"/>
              <a:gd name="T20" fmla="*/ 83 w 160"/>
              <a:gd name="T21" fmla="*/ 118 h 160"/>
              <a:gd name="T22" fmla="*/ 105 w 160"/>
              <a:gd name="T23" fmla="*/ 95 h 160"/>
              <a:gd name="T24" fmla="*/ 105 w 160"/>
              <a:gd name="T25" fmla="*/ 89 h 160"/>
              <a:gd name="T26" fmla="*/ 100 w 160"/>
              <a:gd name="T27" fmla="*/ 89 h 160"/>
              <a:gd name="T28" fmla="*/ 84 w 160"/>
              <a:gd name="T29" fmla="*/ 105 h 160"/>
              <a:gd name="T30" fmla="*/ 84 w 160"/>
              <a:gd name="T31" fmla="*/ 45 h 160"/>
              <a:gd name="T32" fmla="*/ 80 w 160"/>
              <a:gd name="T33" fmla="*/ 41 h 160"/>
              <a:gd name="T34" fmla="*/ 76 w 160"/>
              <a:gd name="T35" fmla="*/ 45 h 160"/>
              <a:gd name="T36" fmla="*/ 76 w 160"/>
              <a:gd name="T37" fmla="*/ 105 h 160"/>
              <a:gd name="T38" fmla="*/ 60 w 160"/>
              <a:gd name="T39" fmla="*/ 89 h 160"/>
              <a:gd name="T40" fmla="*/ 55 w 160"/>
              <a:gd name="T41" fmla="*/ 89 h 160"/>
              <a:gd name="T42" fmla="*/ 55 w 160"/>
              <a:gd name="T43" fmla="*/ 95 h 160"/>
              <a:gd name="T44" fmla="*/ 77 w 160"/>
              <a:gd name="T45" fmla="*/ 118 h 160"/>
              <a:gd name="T46" fmla="*/ 80 w 160"/>
              <a:gd name="T47" fmla="*/ 119 h 160"/>
              <a:gd name="T48" fmla="*/ 83 w 160"/>
              <a:gd name="T49" fmla="*/ 1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lose/>
                <a:moveTo>
                  <a:pt x="8" y="80"/>
                </a:move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20"/>
                  <a:pt x="120" y="152"/>
                  <a:pt x="80" y="152"/>
                </a:cubicBezTo>
                <a:cubicBezTo>
                  <a:pt x="40" y="152"/>
                  <a:pt x="8" y="120"/>
                  <a:pt x="8" y="80"/>
                </a:cubicBezTo>
                <a:close/>
                <a:moveTo>
                  <a:pt x="83" y="118"/>
                </a:moveTo>
                <a:cubicBezTo>
                  <a:pt x="105" y="95"/>
                  <a:pt x="105" y="95"/>
                  <a:pt x="105" y="95"/>
                </a:cubicBezTo>
                <a:cubicBezTo>
                  <a:pt x="107" y="94"/>
                  <a:pt x="107" y="91"/>
                  <a:pt x="105" y="89"/>
                </a:cubicBezTo>
                <a:cubicBezTo>
                  <a:pt x="104" y="88"/>
                  <a:pt x="101" y="88"/>
                  <a:pt x="100" y="89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3"/>
                  <a:pt x="82" y="41"/>
                  <a:pt x="80" y="41"/>
                </a:cubicBezTo>
                <a:cubicBezTo>
                  <a:pt x="78" y="41"/>
                  <a:pt x="76" y="43"/>
                  <a:pt x="76" y="45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60" y="89"/>
                  <a:pt x="60" y="89"/>
                  <a:pt x="60" y="89"/>
                </a:cubicBezTo>
                <a:cubicBezTo>
                  <a:pt x="59" y="88"/>
                  <a:pt x="56" y="88"/>
                  <a:pt x="55" y="89"/>
                </a:cubicBezTo>
                <a:cubicBezTo>
                  <a:pt x="53" y="91"/>
                  <a:pt x="53" y="94"/>
                  <a:pt x="55" y="9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8" y="118"/>
                  <a:pt x="79" y="119"/>
                  <a:pt x="80" y="119"/>
                </a:cubicBezTo>
                <a:cubicBezTo>
                  <a:pt x="81" y="119"/>
                  <a:pt x="82" y="118"/>
                  <a:pt x="83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F3D003-5DED-4EF9-97EA-70394ED1AA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"/>
            <a:ext cx="12192000" cy="5505451"/>
          </a:xfrm>
          <a:noFill/>
        </p:spPr>
        <p:txBody>
          <a:bodyPr anchor="ctr">
            <a:normAutofit/>
          </a:bodyPr>
          <a:lstStyle>
            <a:lvl1pPr algn="ctr">
              <a:defRPr sz="8800" b="1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Divider</a:t>
            </a:r>
          </a:p>
          <a:p>
            <a:pPr lvl="0"/>
            <a:r>
              <a:rPr lang="en-US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31094472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B08AF2B-9319-4541-AA19-78303FAF9F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9175" y="0"/>
            <a:ext cx="5076825" cy="590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E89130-46DD-4D27-B764-E3696686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953" y="558434"/>
            <a:ext cx="4560047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CFA13D58-9B92-4269-BFB0-4891231F7213}"/>
              </a:ext>
            </a:extLst>
          </p:cNvPr>
          <p:cNvSpPr>
            <a:spLocks noGrp="1"/>
          </p:cNvSpPr>
          <p:nvPr>
            <p:ph type="media" sz="quarter" idx="16" hasCustomPrompt="1"/>
          </p:nvPr>
        </p:nvSpPr>
        <p:spPr>
          <a:xfrm>
            <a:off x="5812212" y="2179639"/>
            <a:ext cx="5216525" cy="32628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icon to insert video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8FA19-28B5-4BB6-9153-2F0A0ECE854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2 Blocks Staggered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33" y="946704"/>
            <a:ext cx="4057016" cy="1249845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085842" y="568960"/>
            <a:ext cx="6106159" cy="400304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rgbClr val="D7D7D7"/>
                </a:solidFill>
              </a:defRPr>
            </a:lvl1pPr>
          </a:lstStyle>
          <a:p>
            <a:r>
              <a:rPr lang="en-US" dirty="0"/>
              <a:t>*OPTIONAL*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058160" y="4572000"/>
            <a:ext cx="506984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*OPTIONAL*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7153D-9F64-427B-A86A-225804AEA4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6949" y="2724150"/>
            <a:ext cx="3879851" cy="13195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69B21F-B1AB-4906-B012-180B362B19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- Large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421" y="946702"/>
            <a:ext cx="4066580" cy="1810146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016000" y="0"/>
            <a:ext cx="508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*OPTIONAL*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E29A0-63F1-4D48-BC54-639046B1B4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A4EA838-01AE-42D3-A2E5-DA12D68066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09421" y="3155611"/>
            <a:ext cx="4066580" cy="238538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2862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Large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946704"/>
            <a:ext cx="4067176" cy="2002975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C20C475-CFD8-44C2-886A-7185769DC7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9963" y="1125538"/>
            <a:ext cx="5072863" cy="573246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FCCF7-ED4F-407B-8223-E7B5234B683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9EFEDB9-3479-45FE-8C8E-D8EE7603C0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9175" y="3360762"/>
            <a:ext cx="3879851" cy="225337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6024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Large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*OPTIONAL*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F52203-2C14-4717-BDF2-20F053042FF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7B713C3-2086-489D-AC25-4BB8AA218C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7683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quare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6526" y="872532"/>
            <a:ext cx="9155869" cy="1249845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70258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977219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52388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12753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BA85C-AB37-413A-82D4-8708FF370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CD5ECE9-07F3-4245-84D9-BB509B0F9DB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0257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4C235B5-7F90-46E0-A3AA-EB61192441D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68549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Content Placeholder 14">
            <a:extLst>
              <a:ext uri="{FF2B5EF4-FFF2-40B4-BE49-F238E27FC236}">
                <a16:creationId xmlns:a16="http://schemas.microsoft.com/office/drawing/2014/main" id="{A2BF56E3-24FE-4090-AC43-F40809F9F0F3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2977219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25" name="Content Placeholder 14">
            <a:extLst>
              <a:ext uri="{FF2B5EF4-FFF2-40B4-BE49-F238E27FC236}">
                <a16:creationId xmlns:a16="http://schemas.microsoft.com/office/drawing/2014/main" id="{695DE721-A52E-435D-8CB6-736F09A01DF5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5152387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26" name="Content Placeholder 14">
            <a:extLst>
              <a:ext uri="{FF2B5EF4-FFF2-40B4-BE49-F238E27FC236}">
                <a16:creationId xmlns:a16="http://schemas.microsoft.com/office/drawing/2014/main" id="{0E3B311D-D4B0-4355-9B29-4458B22A9C8C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312753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4B108C69-1D3E-4E22-AFFE-2452F52BA1E6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468549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335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quare Images with 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6526" y="363571"/>
            <a:ext cx="9155869" cy="1249845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70258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977219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52388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12753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BA85C-AB37-413A-82D4-8708FF370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4C235B5-7F90-46E0-A3AA-EB61192441D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68549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4AD14062-DCD3-457F-ADE7-61D3396AC71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0257" y="4163264"/>
            <a:ext cx="1910483" cy="1477410"/>
          </a:xfrm>
        </p:spPr>
        <p:txBody>
          <a:bodyPr>
            <a:noAutofit/>
          </a:bodyPr>
          <a:lstStyle>
            <a:lvl1pPr>
              <a:defRPr sz="1200" b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63333083-6A99-46DB-8CCC-8187855EAE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77219" y="4163264"/>
            <a:ext cx="1910483" cy="1477410"/>
          </a:xfrm>
        </p:spPr>
        <p:txBody>
          <a:bodyPr>
            <a:noAutofit/>
          </a:bodyPr>
          <a:lstStyle>
            <a:lvl1pPr>
              <a:defRPr sz="1200" b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44F99522-321B-4363-A069-25C6303706D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387" y="4163264"/>
            <a:ext cx="1910483" cy="1477410"/>
          </a:xfrm>
        </p:spPr>
        <p:txBody>
          <a:bodyPr>
            <a:noAutofit/>
          </a:bodyPr>
          <a:lstStyle>
            <a:lvl1pPr>
              <a:defRPr sz="1200" b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1F22ECFE-7AB4-4E4E-B4C7-52FE812A1AB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12752" y="4163264"/>
            <a:ext cx="1910483" cy="1477410"/>
          </a:xfrm>
        </p:spPr>
        <p:txBody>
          <a:bodyPr>
            <a:noAutofit/>
          </a:bodyPr>
          <a:lstStyle>
            <a:lvl1pPr>
              <a:defRPr sz="1200" b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EA49336D-955A-44B0-A844-B9CE7E4D9CE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468548" y="4163264"/>
            <a:ext cx="1910483" cy="1477410"/>
          </a:xfrm>
        </p:spPr>
        <p:txBody>
          <a:bodyPr>
            <a:noAutofit/>
          </a:bodyPr>
          <a:lstStyle>
            <a:lvl1pPr>
              <a:defRPr sz="1200" b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0808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quare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233897" y="629154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440857" y="629154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616025" y="629154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BA85C-AB37-413A-82D4-8708FF370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CD5ECE9-07F3-4245-84D9-BB509B0F9DB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233896" y="2699945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22" name="Content Placeholder 14">
            <a:extLst>
              <a:ext uri="{FF2B5EF4-FFF2-40B4-BE49-F238E27FC236}">
                <a16:creationId xmlns:a16="http://schemas.microsoft.com/office/drawing/2014/main" id="{A2BF56E3-24FE-4090-AC43-F40809F9F0F3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440857" y="2699945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25" name="Content Placeholder 14">
            <a:extLst>
              <a:ext uri="{FF2B5EF4-FFF2-40B4-BE49-F238E27FC236}">
                <a16:creationId xmlns:a16="http://schemas.microsoft.com/office/drawing/2014/main" id="{695DE721-A52E-435D-8CB6-736F09A01DF5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616025" y="2699945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58229408-3D06-4144-A425-EE850EF362B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233897" y="3588696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F905C73-5E98-4078-ADCE-BBEC0940455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440857" y="3588696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7B303038-6C92-412A-820C-8A657567221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616025" y="3588696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D493435B-1D13-438A-AC5C-9696AC3A43FF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5233896" y="5659487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23" name="Content Placeholder 14">
            <a:extLst>
              <a:ext uri="{FF2B5EF4-FFF2-40B4-BE49-F238E27FC236}">
                <a16:creationId xmlns:a16="http://schemas.microsoft.com/office/drawing/2014/main" id="{0B971219-3AF5-4174-9B4F-A3B2634EED07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7440857" y="5659487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24" name="Content Placeholder 14">
            <a:extLst>
              <a:ext uri="{FF2B5EF4-FFF2-40B4-BE49-F238E27FC236}">
                <a16:creationId xmlns:a16="http://schemas.microsoft.com/office/drawing/2014/main" id="{C70DFCD3-8364-43EE-B870-E5D10F04E9E7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9616025" y="5659487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169CAD-F9B4-4D82-9804-A878E441F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724046"/>
            <a:ext cx="3214464" cy="189384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6806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quare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BA85C-AB37-413A-82D4-8708FF370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169CAD-F9B4-4D82-9804-A878E441F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29" y="746960"/>
            <a:ext cx="2468548" cy="2314431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A25CAE34-78A9-4356-ACAD-9C92E9E86CC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791257" y="746960"/>
            <a:ext cx="1792716" cy="179329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B8F8AFF1-CB92-439B-A952-E7A3D17563DF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9791255" y="2699945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F0CC05A5-E21B-4790-B789-E898A26E57E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9791256" y="3706500"/>
            <a:ext cx="1792717" cy="17932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Content Placeholder 14">
            <a:extLst>
              <a:ext uri="{FF2B5EF4-FFF2-40B4-BE49-F238E27FC236}">
                <a16:creationId xmlns:a16="http://schemas.microsoft.com/office/drawing/2014/main" id="{0F45FB0C-86A8-48FA-858B-184C9BD2EB05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9791255" y="5659487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66A2CEC2-528D-470E-AEE4-D3C4669D14B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705282" y="746960"/>
            <a:ext cx="1792716" cy="179329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" name="Content Placeholder 14">
            <a:extLst>
              <a:ext uri="{FF2B5EF4-FFF2-40B4-BE49-F238E27FC236}">
                <a16:creationId xmlns:a16="http://schemas.microsoft.com/office/drawing/2014/main" id="{396D68DD-D066-41FA-9B37-1978963B453A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7705281" y="2699945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5DD49F02-150E-42C0-ACE8-45E82EB80F0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7705280" y="3706500"/>
            <a:ext cx="1792717" cy="17932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" name="Content Placeholder 14">
            <a:extLst>
              <a:ext uri="{FF2B5EF4-FFF2-40B4-BE49-F238E27FC236}">
                <a16:creationId xmlns:a16="http://schemas.microsoft.com/office/drawing/2014/main" id="{D8052C8B-3681-4A13-91BE-EEFB3A619E93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7705281" y="5659487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444C21B0-BAA8-48EB-A10D-E369B39105DD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619305" y="746960"/>
            <a:ext cx="1792716" cy="179329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Content Placeholder 14">
            <a:extLst>
              <a:ext uri="{FF2B5EF4-FFF2-40B4-BE49-F238E27FC236}">
                <a16:creationId xmlns:a16="http://schemas.microsoft.com/office/drawing/2014/main" id="{6F5C1A2E-CBF7-489E-9A4F-1E3922903A23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5619303" y="2699945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ACBC357B-C403-4A38-81F7-E0EEDF3FDA27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619303" y="3706500"/>
            <a:ext cx="1792717" cy="17932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7" name="Content Placeholder 14">
            <a:extLst>
              <a:ext uri="{FF2B5EF4-FFF2-40B4-BE49-F238E27FC236}">
                <a16:creationId xmlns:a16="http://schemas.microsoft.com/office/drawing/2014/main" id="{5C4FF271-4E33-4894-ACEA-29452D72E0D0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5619303" y="5659487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E87EAF39-EBEE-4739-8A2D-FF977773B5F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533326" y="746960"/>
            <a:ext cx="1792716" cy="179329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9" name="Content Placeholder 14">
            <a:extLst>
              <a:ext uri="{FF2B5EF4-FFF2-40B4-BE49-F238E27FC236}">
                <a16:creationId xmlns:a16="http://schemas.microsoft.com/office/drawing/2014/main" id="{11B5E6CF-B6B6-4AFD-B194-F082456AD1FF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3533325" y="2699945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50" name="Picture Placeholder 8">
            <a:extLst>
              <a:ext uri="{FF2B5EF4-FFF2-40B4-BE49-F238E27FC236}">
                <a16:creationId xmlns:a16="http://schemas.microsoft.com/office/drawing/2014/main" id="{CCCACF2E-D5C2-4903-8A08-F186369C9446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533324" y="3706500"/>
            <a:ext cx="1792717" cy="17932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1" name="Content Placeholder 14">
            <a:extLst>
              <a:ext uri="{FF2B5EF4-FFF2-40B4-BE49-F238E27FC236}">
                <a16:creationId xmlns:a16="http://schemas.microsoft.com/office/drawing/2014/main" id="{400CA790-2C21-4B0B-81C1-3523DF7E7A34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3533325" y="5659487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91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9133840" y="0"/>
            <a:ext cx="3058159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85840" y="341376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085840" y="0"/>
            <a:ext cx="304800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19E5A-5222-4CE7-B446-19672E8A6A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606557-5974-4B3B-B554-621664B2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43CD060-4B36-4BA5-9422-11AA82201F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852" y="587476"/>
            <a:ext cx="10177669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03853" y="2160688"/>
            <a:ext cx="5015948" cy="3777468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2160689"/>
            <a:ext cx="5009321" cy="3777469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C435B-54B9-4E03-9014-2C40E8B662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96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3 Image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085840" y="0"/>
            <a:ext cx="610616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85840" y="3413760"/>
            <a:ext cx="3048000" cy="3444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9133840" y="3413760"/>
            <a:ext cx="3058160" cy="3444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13411-F8D1-44EC-AF4D-40953232F3A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D9957A-6A99-4B06-A04D-FC36140D6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A974210-0FF5-4C25-923E-EA6BE68A20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71623" y="3413760"/>
            <a:ext cx="3058155" cy="3444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17B1E8-B8D4-4ACC-AB78-455BA996032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12F67D-36EF-416D-A3B2-F0DB4EA9A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8D5E58-E546-4A14-96AA-06B9AE938D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7D27DF3-AF72-4375-996B-3023F3A9236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33839" y="0"/>
            <a:ext cx="3058155" cy="341376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3DE49E69-046C-4A19-8730-8EA5E7BCA0D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33839" y="3413760"/>
            <a:ext cx="3054095" cy="3444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9A724A00-B570-4D69-B59D-06FF7A3FCF0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71623" y="0"/>
            <a:ext cx="3058155" cy="341376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cle Photos with Brief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03852" y="370294"/>
            <a:ext cx="10177669" cy="1249845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438472" y="2399411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782295" y="2399411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125403" y="2399411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2094649" y="2399411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E0391E-1FD6-42D4-8603-2E7B4E82A48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96BB090F-2466-471B-BFA8-53E28B51A8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87886" y="3812676"/>
            <a:ext cx="1781175" cy="1882775"/>
          </a:xfrm>
        </p:spPr>
        <p:txBody>
          <a:bodyPr>
            <a:normAutofit/>
          </a:bodyPr>
          <a:lstStyle>
            <a:lvl1pPr algn="ctr"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84D01D62-0D75-496A-8D39-09500BA274A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31709" y="3813357"/>
            <a:ext cx="1781175" cy="1882775"/>
          </a:xfrm>
        </p:spPr>
        <p:txBody>
          <a:bodyPr>
            <a:normAutofit/>
          </a:bodyPr>
          <a:lstStyle>
            <a:lvl1pPr algn="ctr"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F746F8E9-06CF-4028-846F-D3CDF1F4A0F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783457" y="3813357"/>
            <a:ext cx="1781175" cy="1882775"/>
          </a:xfrm>
        </p:spPr>
        <p:txBody>
          <a:bodyPr>
            <a:normAutofit/>
          </a:bodyPr>
          <a:lstStyle>
            <a:lvl1pPr algn="ctr"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29" name="Text Placeholder 38">
            <a:extLst>
              <a:ext uri="{FF2B5EF4-FFF2-40B4-BE49-F238E27FC236}">
                <a16:creationId xmlns:a16="http://schemas.microsoft.com/office/drawing/2014/main" id="{F05C58FF-1FE6-4C71-8463-BEECE98942F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744062" y="3812676"/>
            <a:ext cx="1781175" cy="1882775"/>
          </a:xfrm>
        </p:spPr>
        <p:txBody>
          <a:bodyPr>
            <a:normAutofit/>
          </a:bodyPr>
          <a:lstStyle>
            <a:lvl1pPr algn="ctr"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9021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- Two Blocks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43B44CB7-8865-4225-8490-953C9C5513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0312" y="3429002"/>
            <a:ext cx="4885689" cy="3428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*OPTIONAL*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75DCF0-B58E-4E01-B5DD-E877186DC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41" y="946702"/>
            <a:ext cx="4079681" cy="1769202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E9354BC-A38D-49AC-B33C-37DBC74E76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10312" y="2"/>
            <a:ext cx="4885689" cy="3428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*OPTIONAL*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1D169-2724-4FD3-8015-463BF8AB22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A9D8E24-030E-4417-BB5C-76E4A3A44A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1840" y="3169779"/>
            <a:ext cx="4079680" cy="3026306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5557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ircle Photos with Text and Background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10B58E-1BDA-4DC5-812F-F1A7F9995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288" y="550598"/>
            <a:ext cx="9980337" cy="1249845"/>
          </a:xfrm>
        </p:spPr>
        <p:txBody>
          <a:bodyPr anchor="b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6606D77-A67F-4ADB-949F-66533FC0A31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774359" y="2163172"/>
            <a:ext cx="1853639" cy="1850923"/>
          </a:xfrm>
          <a:prstGeom prst="ellipse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770B54F-55A3-402D-9B0F-DAC6DBC6E07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022894" y="2163172"/>
            <a:ext cx="1853639" cy="1850923"/>
          </a:xfrm>
          <a:prstGeom prst="ellipse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FA92C845-76C4-4C4C-8B69-9ACEC630DA4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67473" y="2163172"/>
            <a:ext cx="1853639" cy="1850923"/>
          </a:xfrm>
          <a:prstGeom prst="ellipse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377DF013-4263-46B2-845A-C06F744B5B0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519965" y="2163172"/>
            <a:ext cx="1853639" cy="1850923"/>
          </a:xfrm>
          <a:prstGeom prst="ellipse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F597EA-B5A5-48F4-89AC-CC7BBB03044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" y="6356352"/>
            <a:ext cx="100385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8">
            <a:extLst>
              <a:ext uri="{FF2B5EF4-FFF2-40B4-BE49-F238E27FC236}">
                <a16:creationId xmlns:a16="http://schemas.microsoft.com/office/drawing/2014/main" id="{D0024B53-DFBD-4ECF-9EAE-E1E1C270B62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7365" y="4376143"/>
            <a:ext cx="1781175" cy="1882775"/>
          </a:xfrm>
        </p:spPr>
        <p:txBody>
          <a:bodyPr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11" name="Text Placeholder 38">
            <a:extLst>
              <a:ext uri="{FF2B5EF4-FFF2-40B4-BE49-F238E27FC236}">
                <a16:creationId xmlns:a16="http://schemas.microsoft.com/office/drawing/2014/main" id="{F9B5FD3E-BA77-4650-AB68-D8C44BF13B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87886" y="4376143"/>
            <a:ext cx="1781175" cy="1882775"/>
          </a:xfrm>
        </p:spPr>
        <p:txBody>
          <a:bodyPr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12" name="Text Placeholder 38">
            <a:extLst>
              <a:ext uri="{FF2B5EF4-FFF2-40B4-BE49-F238E27FC236}">
                <a16:creationId xmlns:a16="http://schemas.microsoft.com/office/drawing/2014/main" id="{C92D60A7-6AC2-476B-85F2-D77CB5789D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31709" y="4376824"/>
            <a:ext cx="1781175" cy="1882775"/>
          </a:xfrm>
        </p:spPr>
        <p:txBody>
          <a:bodyPr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13" name="Text Placeholder 38">
            <a:extLst>
              <a:ext uri="{FF2B5EF4-FFF2-40B4-BE49-F238E27FC236}">
                <a16:creationId xmlns:a16="http://schemas.microsoft.com/office/drawing/2014/main" id="{E4D14BAF-BBA6-472C-8106-972F8A5E6FC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783457" y="4376824"/>
            <a:ext cx="1781175" cy="1882775"/>
          </a:xfrm>
        </p:spPr>
        <p:txBody>
          <a:bodyPr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8403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Stagg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332" y="3444240"/>
            <a:ext cx="4057016" cy="3413760"/>
          </a:xfrm>
        </p:spPr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037840" y="0"/>
            <a:ext cx="305816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85840" y="3444240"/>
            <a:ext cx="304800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B08AF2B-9319-4541-AA19-78303FAF9F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33840" y="3444240"/>
            <a:ext cx="304800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B5C2248-71C6-4907-86BB-94F087D908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4551" y="0"/>
            <a:ext cx="4137556" cy="3429000"/>
          </a:xfrm>
        </p:spPr>
        <p:txBody>
          <a:bodyPr anchor="ctr" anchorCtr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4123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- Narrow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016000" y="0"/>
            <a:ext cx="305816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*OPTIONAL*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A3C448-7127-4C1F-83F9-532BB7FF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0" y="789710"/>
            <a:ext cx="6114221" cy="1406839"/>
          </a:xfrm>
        </p:spPr>
        <p:txBody>
          <a:bodyPr anchor="b" anchorCtr="0"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76545C7-52B4-48BA-8325-AE6ADF326E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67300" y="2597728"/>
            <a:ext cx="6114221" cy="347056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5105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Title Abov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4"/>
            <a:ext cx="4067176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2028825" y="3429000"/>
            <a:ext cx="4067176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*OPTIONAL*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A2D9993-96B7-4F61-8127-49372BACA4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7919" y="1206010"/>
            <a:ext cx="3879851" cy="5016776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56420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Narrow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37" y="946704"/>
            <a:ext cx="5991417" cy="1249845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8124823" y="0"/>
            <a:ext cx="406717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*OPTIONAL*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5011AF5-4E5D-4C3C-86E8-9F3CA954AA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2769251"/>
            <a:ext cx="5991416" cy="3249413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24342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eading with Blo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5FE9F0-BA58-4BBD-AE85-AB147AA6B7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87AE1ED-33FF-4C21-9E2D-A9D2A44177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-30480"/>
            <a:ext cx="6085840" cy="6888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000" i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*OPTIONAL*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CE877B-ADBD-47CC-9DCB-676BF6E9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971" y="1175303"/>
            <a:ext cx="10146612" cy="1647411"/>
          </a:xfrm>
          <a:effectLst>
            <a:outerShdw blurRad="139700" dist="50800" dir="5400000" algn="t" rotWithShape="0">
              <a:prstClr val="black">
                <a:alpha val="14000"/>
              </a:prstClr>
            </a:outerShdw>
          </a:effectLst>
        </p:spPr>
        <p:txBody>
          <a:bodyPr/>
          <a:lstStyle>
            <a:lvl1pPr>
              <a:defRPr sz="12000" b="1" i="0">
                <a:solidFill>
                  <a:schemeClr val="accent1"/>
                </a:solidFill>
                <a:latin typeface="+mj-lt"/>
                <a:ea typeface="Montserrat Black" charset="0"/>
                <a:cs typeface="Montserrat Black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C7EA147-7124-4592-947A-9072059DFD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429000"/>
            <a:ext cx="4141355" cy="253507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904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79" y="2137552"/>
            <a:ext cx="4987096" cy="7439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137552"/>
            <a:ext cx="5015948" cy="7439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F3381D4-B015-4A74-9E6E-CDE64AC8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603448"/>
            <a:ext cx="10177669" cy="1249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7F1FA5C-8269-4DAF-9850-D364D731001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003853" y="3085747"/>
            <a:ext cx="5015948" cy="2863297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4BE900A-4EBA-4C11-9300-DAD637DDD4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1" y="3085745"/>
            <a:ext cx="5009321" cy="2863298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FC7834-2453-465B-8BE9-CA490CC2E7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179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EDCE42-A267-46CD-ABF2-A11D90623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7A530-64AB-4D9E-8E0E-7F298B086FA8}"/>
              </a:ext>
            </a:extLst>
          </p:cNvPr>
          <p:cNvSpPr/>
          <p:nvPr userDrawn="1"/>
        </p:nvSpPr>
        <p:spPr>
          <a:xfrm>
            <a:off x="1227693" y="740231"/>
            <a:ext cx="10964307" cy="6117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3744CC5F-1AF2-44A3-A943-755E519DB23C}"/>
              </a:ext>
            </a:extLst>
          </p:cNvPr>
          <p:cNvSpPr/>
          <p:nvPr userDrawn="1"/>
        </p:nvSpPr>
        <p:spPr>
          <a:xfrm rot="16200000" flipH="1" flipV="1">
            <a:off x="1901819" y="1209340"/>
            <a:ext cx="1068080" cy="914400"/>
          </a:xfrm>
          <a:custGeom>
            <a:avLst/>
            <a:gdLst>
              <a:gd name="connsiteX0" fmla="*/ 0 w 1068080"/>
              <a:gd name="connsiteY0" fmla="*/ 914400 h 914400"/>
              <a:gd name="connsiteX1" fmla="*/ 0 w 1068080"/>
              <a:gd name="connsiteY1" fmla="*/ 0 h 914400"/>
              <a:gd name="connsiteX2" fmla="*/ 914400 w 1068080"/>
              <a:gd name="connsiteY2" fmla="*/ 0 h 914400"/>
              <a:gd name="connsiteX3" fmla="*/ 914400 w 1068080"/>
              <a:gd name="connsiteY3" fmla="*/ 760720 h 914400"/>
              <a:gd name="connsiteX4" fmla="*/ 1068080 w 1068080"/>
              <a:gd name="connsiteY4" fmla="*/ 914400 h 914400"/>
              <a:gd name="connsiteX5" fmla="*/ 914400 w 10680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760720"/>
                </a:lnTo>
                <a:lnTo>
                  <a:pt x="1068080" y="914400"/>
                </a:lnTo>
                <a:lnTo>
                  <a:pt x="914400" y="91440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800"/>
          </a:p>
        </p:txBody>
      </p:sp>
      <p:pic>
        <p:nvPicPr>
          <p:cNvPr id="7" name="Graphic 6" descr="Open quotation mark">
            <a:extLst>
              <a:ext uri="{FF2B5EF4-FFF2-40B4-BE49-F238E27FC236}">
                <a16:creationId xmlns:a16="http://schemas.microsoft.com/office/drawing/2014/main" id="{53568F02-B8B7-44B8-AFF8-E4738BE3F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659" y="1132500"/>
            <a:ext cx="914400" cy="914400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525A204-8618-4E43-B2D4-09CBB9C80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8657" y="2986692"/>
            <a:ext cx="9233315" cy="18079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9C20D9C-30E0-4378-AE4D-0625BF5BAC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78659" y="5235160"/>
            <a:ext cx="4285664" cy="998537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5237406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EDCE42-A267-46CD-ABF2-A11D90623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7A530-64AB-4D9E-8E0E-7F298B086FA8}"/>
              </a:ext>
            </a:extLst>
          </p:cNvPr>
          <p:cNvSpPr/>
          <p:nvPr userDrawn="1"/>
        </p:nvSpPr>
        <p:spPr>
          <a:xfrm>
            <a:off x="1227693" y="740231"/>
            <a:ext cx="10964307" cy="6117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3744CC5F-1AF2-44A3-A943-755E519DB23C}"/>
              </a:ext>
            </a:extLst>
          </p:cNvPr>
          <p:cNvSpPr/>
          <p:nvPr userDrawn="1"/>
        </p:nvSpPr>
        <p:spPr>
          <a:xfrm rot="16200000" flipH="1" flipV="1">
            <a:off x="1901819" y="1209340"/>
            <a:ext cx="1068080" cy="914400"/>
          </a:xfrm>
          <a:custGeom>
            <a:avLst/>
            <a:gdLst>
              <a:gd name="connsiteX0" fmla="*/ 0 w 1068080"/>
              <a:gd name="connsiteY0" fmla="*/ 914400 h 914400"/>
              <a:gd name="connsiteX1" fmla="*/ 0 w 1068080"/>
              <a:gd name="connsiteY1" fmla="*/ 0 h 914400"/>
              <a:gd name="connsiteX2" fmla="*/ 914400 w 1068080"/>
              <a:gd name="connsiteY2" fmla="*/ 0 h 914400"/>
              <a:gd name="connsiteX3" fmla="*/ 914400 w 1068080"/>
              <a:gd name="connsiteY3" fmla="*/ 760720 h 914400"/>
              <a:gd name="connsiteX4" fmla="*/ 1068080 w 1068080"/>
              <a:gd name="connsiteY4" fmla="*/ 914400 h 914400"/>
              <a:gd name="connsiteX5" fmla="*/ 914400 w 10680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760720"/>
                </a:lnTo>
                <a:lnTo>
                  <a:pt x="1068080" y="914400"/>
                </a:lnTo>
                <a:lnTo>
                  <a:pt x="914400" y="91440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800"/>
          </a:p>
        </p:txBody>
      </p:sp>
      <p:pic>
        <p:nvPicPr>
          <p:cNvPr id="7" name="Graphic 6" descr="Open quotation mark">
            <a:extLst>
              <a:ext uri="{FF2B5EF4-FFF2-40B4-BE49-F238E27FC236}">
                <a16:creationId xmlns:a16="http://schemas.microsoft.com/office/drawing/2014/main" id="{53568F02-B8B7-44B8-AFF8-E4738BE3F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659" y="1132500"/>
            <a:ext cx="914400" cy="914400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525A204-8618-4E43-B2D4-09CBB9C80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8657" y="2986692"/>
            <a:ext cx="9233315" cy="18079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98849E3-096E-4208-8CC8-C34296CD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78659" y="5235160"/>
            <a:ext cx="4285664" cy="998537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69416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E89130-46DD-4D27-B764-E3696686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26" y="1015634"/>
            <a:ext cx="2779755" cy="274356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CFA13D58-9B92-4269-BFB0-4891231F7213}"/>
              </a:ext>
            </a:extLst>
          </p:cNvPr>
          <p:cNvSpPr>
            <a:spLocks noGrp="1"/>
          </p:cNvSpPr>
          <p:nvPr>
            <p:ph type="media" sz="quarter" idx="16" hasCustomPrompt="1"/>
          </p:nvPr>
        </p:nvSpPr>
        <p:spPr>
          <a:xfrm>
            <a:off x="3698241" y="601902"/>
            <a:ext cx="7909617" cy="56541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US" dirty="0"/>
              <a:t>Click icon to insert video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8FA19-28B5-4BB6-9153-2F0A0ECE854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1643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0" y="1676400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4pPr>
              <a:defRPr baseline="0"/>
            </a:lvl4pPr>
            <a:lvl5pPr marL="1028700" indent="-205740">
              <a:buFont typeface="Wingdings" panose="05000000000000000000" pitchFamily="2" charset="2"/>
              <a:buChar char="§"/>
              <a:defRPr sz="1200"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2069" y="76200"/>
            <a:ext cx="109728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>
              <a:defRPr>
                <a:latin typeface="Proxima Nova Rg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4D3E0FA-9BD4-4D5F-9F10-77ABAF08E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6314787"/>
            <a:ext cx="2743200" cy="365125"/>
          </a:xfrm>
        </p:spPr>
        <p:txBody>
          <a:bodyPr/>
          <a:lstStyle/>
          <a:p>
            <a:fld id="{26C27DEE-8029-4AAF-9F47-C97C4D21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84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27DEE-8029-4AAF-9F47-C97C4D21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068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76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2417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852" y="582032"/>
            <a:ext cx="10177669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3853" y="2149929"/>
            <a:ext cx="10177671" cy="3815443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467B6-195B-48D0-A073-7B05C13435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1017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852" y="587476"/>
            <a:ext cx="10177669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03853" y="2160688"/>
            <a:ext cx="5015948" cy="3777468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2160689"/>
            <a:ext cx="5009321" cy="3777469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C435B-54B9-4E03-9014-2C40E8B662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039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79" y="2137552"/>
            <a:ext cx="4987096" cy="7439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137552"/>
            <a:ext cx="5015948" cy="7439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F3381D4-B015-4A74-9E6E-CDE64AC8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603448"/>
            <a:ext cx="10177669" cy="1249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7F1FA5C-8269-4DAF-9850-D364D731001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003853" y="3085747"/>
            <a:ext cx="5015948" cy="2863297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4BE900A-4EBA-4C11-9300-DAD637DDD4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1" y="3085745"/>
            <a:ext cx="5009321" cy="2863298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FC7834-2453-465B-8BE9-CA490CC2E7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6338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916" y="600981"/>
            <a:ext cx="3776109" cy="122946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600984"/>
            <a:ext cx="6012896" cy="5311699"/>
          </a:xfrm>
        </p:spPr>
        <p:txBody>
          <a:bodyPr>
            <a:normAutofit/>
          </a:bodyPr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 sz="2000"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 sz="1800"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5916" y="2149421"/>
            <a:ext cx="3776109" cy="376326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8ED91B-33A7-44D8-BE78-D2E3DFBC89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855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916" y="600981"/>
            <a:ext cx="3776109" cy="122946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600984"/>
            <a:ext cx="6012896" cy="5311699"/>
          </a:xfrm>
        </p:spPr>
        <p:txBody>
          <a:bodyPr>
            <a:normAutofit/>
          </a:bodyPr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 sz="2000"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 sz="1800"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5916" y="2149421"/>
            <a:ext cx="3776109" cy="376326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8ED91B-33A7-44D8-BE78-D2E3DFBC89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8571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852" y="603804"/>
            <a:ext cx="10177669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EB5CE2-198E-47F3-9024-FAE6E5190E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914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6AB654-5F1A-450A-B21D-BC068F9BCC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743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2AA1C-559F-444F-8E99-A000C0EC9F69}"/>
              </a:ext>
            </a:extLst>
          </p:cNvPr>
          <p:cNvSpPr/>
          <p:nvPr userDrawn="1"/>
        </p:nvSpPr>
        <p:spPr>
          <a:xfrm>
            <a:off x="5431810" y="0"/>
            <a:ext cx="6760191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3B70C91-087B-45E6-B9A3-3A6504BBD9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2514" y="1501255"/>
            <a:ext cx="5063319" cy="4510585"/>
          </a:xfr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*REQUIRED* Click icon to </a:t>
            </a:r>
            <a:br>
              <a:rPr lang="en-US" dirty="0"/>
            </a:br>
            <a:r>
              <a:rPr lang="en-US" dirty="0"/>
              <a:t>insert photo (this text will not appear </a:t>
            </a:r>
            <a:br>
              <a:rPr lang="en-US" dirty="0"/>
            </a:br>
            <a:r>
              <a:rPr lang="en-US" dirty="0"/>
              <a:t>in presentation mode)</a:t>
            </a:r>
          </a:p>
        </p:txBody>
      </p:sp>
    </p:spTree>
    <p:extLst>
      <p:ext uri="{BB962C8B-B14F-4D97-AF65-F5344CB8AC3E}">
        <p14:creationId xmlns:p14="http://schemas.microsoft.com/office/powerpoint/2010/main" val="37543307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38BD08B-D887-424D-8D86-06B4E6E065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45859" y="0"/>
            <a:ext cx="8346141" cy="6858000"/>
          </a:xfr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 dirty="0"/>
              <a:t>*REQUIRED*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pic>
        <p:nvPicPr>
          <p:cNvPr id="5" name="Picture 4" descr="A picture containing object, clock, sitting, computer&#10;&#10;Description automatically generated">
            <a:extLst>
              <a:ext uri="{FF2B5EF4-FFF2-40B4-BE49-F238E27FC236}">
                <a16:creationId xmlns:a16="http://schemas.microsoft.com/office/drawing/2014/main" id="{E0FE51C2-0CD6-46BC-87B6-765E1629E2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4" y="593538"/>
            <a:ext cx="2172823" cy="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986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523D8C-2E8B-40DA-9F4A-85F642D64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 27">
            <a:extLst>
              <a:ext uri="{FF2B5EF4-FFF2-40B4-BE49-F238E27FC236}">
                <a16:creationId xmlns:a16="http://schemas.microsoft.com/office/drawing/2014/main" id="{84C02D66-3C2C-48DA-9457-10C7141220B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876459" y="5505451"/>
            <a:ext cx="439084" cy="442912"/>
          </a:xfrm>
          <a:custGeom>
            <a:avLst/>
            <a:gdLst>
              <a:gd name="T0" fmla="*/ 160 w 160"/>
              <a:gd name="T1" fmla="*/ 80 h 160"/>
              <a:gd name="T2" fmla="*/ 80 w 160"/>
              <a:gd name="T3" fmla="*/ 0 h 160"/>
              <a:gd name="T4" fmla="*/ 0 w 160"/>
              <a:gd name="T5" fmla="*/ 80 h 160"/>
              <a:gd name="T6" fmla="*/ 80 w 160"/>
              <a:gd name="T7" fmla="*/ 160 h 160"/>
              <a:gd name="T8" fmla="*/ 160 w 160"/>
              <a:gd name="T9" fmla="*/ 80 h 160"/>
              <a:gd name="T10" fmla="*/ 8 w 160"/>
              <a:gd name="T11" fmla="*/ 80 h 160"/>
              <a:gd name="T12" fmla="*/ 80 w 160"/>
              <a:gd name="T13" fmla="*/ 8 h 160"/>
              <a:gd name="T14" fmla="*/ 152 w 160"/>
              <a:gd name="T15" fmla="*/ 80 h 160"/>
              <a:gd name="T16" fmla="*/ 80 w 160"/>
              <a:gd name="T17" fmla="*/ 152 h 160"/>
              <a:gd name="T18" fmla="*/ 8 w 160"/>
              <a:gd name="T19" fmla="*/ 80 h 160"/>
              <a:gd name="T20" fmla="*/ 83 w 160"/>
              <a:gd name="T21" fmla="*/ 118 h 160"/>
              <a:gd name="T22" fmla="*/ 105 w 160"/>
              <a:gd name="T23" fmla="*/ 95 h 160"/>
              <a:gd name="T24" fmla="*/ 105 w 160"/>
              <a:gd name="T25" fmla="*/ 89 h 160"/>
              <a:gd name="T26" fmla="*/ 100 w 160"/>
              <a:gd name="T27" fmla="*/ 89 h 160"/>
              <a:gd name="T28" fmla="*/ 84 w 160"/>
              <a:gd name="T29" fmla="*/ 105 h 160"/>
              <a:gd name="T30" fmla="*/ 84 w 160"/>
              <a:gd name="T31" fmla="*/ 45 h 160"/>
              <a:gd name="T32" fmla="*/ 80 w 160"/>
              <a:gd name="T33" fmla="*/ 41 h 160"/>
              <a:gd name="T34" fmla="*/ 76 w 160"/>
              <a:gd name="T35" fmla="*/ 45 h 160"/>
              <a:gd name="T36" fmla="*/ 76 w 160"/>
              <a:gd name="T37" fmla="*/ 105 h 160"/>
              <a:gd name="T38" fmla="*/ 60 w 160"/>
              <a:gd name="T39" fmla="*/ 89 h 160"/>
              <a:gd name="T40" fmla="*/ 55 w 160"/>
              <a:gd name="T41" fmla="*/ 89 h 160"/>
              <a:gd name="T42" fmla="*/ 55 w 160"/>
              <a:gd name="T43" fmla="*/ 95 h 160"/>
              <a:gd name="T44" fmla="*/ 77 w 160"/>
              <a:gd name="T45" fmla="*/ 118 h 160"/>
              <a:gd name="T46" fmla="*/ 80 w 160"/>
              <a:gd name="T47" fmla="*/ 119 h 160"/>
              <a:gd name="T48" fmla="*/ 83 w 160"/>
              <a:gd name="T49" fmla="*/ 1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lose/>
                <a:moveTo>
                  <a:pt x="8" y="80"/>
                </a:move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20"/>
                  <a:pt x="120" y="152"/>
                  <a:pt x="80" y="152"/>
                </a:cubicBezTo>
                <a:cubicBezTo>
                  <a:pt x="40" y="152"/>
                  <a:pt x="8" y="120"/>
                  <a:pt x="8" y="80"/>
                </a:cubicBezTo>
                <a:close/>
                <a:moveTo>
                  <a:pt x="83" y="118"/>
                </a:moveTo>
                <a:cubicBezTo>
                  <a:pt x="105" y="95"/>
                  <a:pt x="105" y="95"/>
                  <a:pt x="105" y="95"/>
                </a:cubicBezTo>
                <a:cubicBezTo>
                  <a:pt x="107" y="94"/>
                  <a:pt x="107" y="91"/>
                  <a:pt x="105" y="89"/>
                </a:cubicBezTo>
                <a:cubicBezTo>
                  <a:pt x="104" y="88"/>
                  <a:pt x="101" y="88"/>
                  <a:pt x="100" y="89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3"/>
                  <a:pt x="82" y="41"/>
                  <a:pt x="80" y="41"/>
                </a:cubicBezTo>
                <a:cubicBezTo>
                  <a:pt x="78" y="41"/>
                  <a:pt x="76" y="43"/>
                  <a:pt x="76" y="45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60" y="89"/>
                  <a:pt x="60" y="89"/>
                  <a:pt x="60" y="89"/>
                </a:cubicBezTo>
                <a:cubicBezTo>
                  <a:pt x="59" y="88"/>
                  <a:pt x="56" y="88"/>
                  <a:pt x="55" y="89"/>
                </a:cubicBezTo>
                <a:cubicBezTo>
                  <a:pt x="53" y="91"/>
                  <a:pt x="53" y="94"/>
                  <a:pt x="55" y="9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8" y="118"/>
                  <a:pt x="79" y="119"/>
                  <a:pt x="80" y="119"/>
                </a:cubicBezTo>
                <a:cubicBezTo>
                  <a:pt x="81" y="119"/>
                  <a:pt x="82" y="118"/>
                  <a:pt x="83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F3D003-5DED-4EF9-97EA-70394ED1AA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"/>
            <a:ext cx="12192000" cy="5505451"/>
          </a:xfrm>
        </p:spPr>
        <p:txBody>
          <a:bodyPr anchor="ctr">
            <a:normAutofit/>
          </a:bodyPr>
          <a:lstStyle>
            <a:lvl1pPr algn="ctr">
              <a:defRPr sz="8800" b="1">
                <a:solidFill>
                  <a:schemeClr val="bg2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Divider</a:t>
            </a:r>
          </a:p>
          <a:p>
            <a:pPr lvl="0"/>
            <a:r>
              <a:rPr lang="en-US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1280822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523D8C-2E8B-40DA-9F4A-85F642D64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 27">
            <a:extLst>
              <a:ext uri="{FF2B5EF4-FFF2-40B4-BE49-F238E27FC236}">
                <a16:creationId xmlns:a16="http://schemas.microsoft.com/office/drawing/2014/main" id="{84C02D66-3C2C-48DA-9457-10C7141220B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876459" y="5505451"/>
            <a:ext cx="439084" cy="442912"/>
          </a:xfrm>
          <a:custGeom>
            <a:avLst/>
            <a:gdLst>
              <a:gd name="T0" fmla="*/ 160 w 160"/>
              <a:gd name="T1" fmla="*/ 80 h 160"/>
              <a:gd name="T2" fmla="*/ 80 w 160"/>
              <a:gd name="T3" fmla="*/ 0 h 160"/>
              <a:gd name="T4" fmla="*/ 0 w 160"/>
              <a:gd name="T5" fmla="*/ 80 h 160"/>
              <a:gd name="T6" fmla="*/ 80 w 160"/>
              <a:gd name="T7" fmla="*/ 160 h 160"/>
              <a:gd name="T8" fmla="*/ 160 w 160"/>
              <a:gd name="T9" fmla="*/ 80 h 160"/>
              <a:gd name="T10" fmla="*/ 8 w 160"/>
              <a:gd name="T11" fmla="*/ 80 h 160"/>
              <a:gd name="T12" fmla="*/ 80 w 160"/>
              <a:gd name="T13" fmla="*/ 8 h 160"/>
              <a:gd name="T14" fmla="*/ 152 w 160"/>
              <a:gd name="T15" fmla="*/ 80 h 160"/>
              <a:gd name="T16" fmla="*/ 80 w 160"/>
              <a:gd name="T17" fmla="*/ 152 h 160"/>
              <a:gd name="T18" fmla="*/ 8 w 160"/>
              <a:gd name="T19" fmla="*/ 80 h 160"/>
              <a:gd name="T20" fmla="*/ 83 w 160"/>
              <a:gd name="T21" fmla="*/ 118 h 160"/>
              <a:gd name="T22" fmla="*/ 105 w 160"/>
              <a:gd name="T23" fmla="*/ 95 h 160"/>
              <a:gd name="T24" fmla="*/ 105 w 160"/>
              <a:gd name="T25" fmla="*/ 89 h 160"/>
              <a:gd name="T26" fmla="*/ 100 w 160"/>
              <a:gd name="T27" fmla="*/ 89 h 160"/>
              <a:gd name="T28" fmla="*/ 84 w 160"/>
              <a:gd name="T29" fmla="*/ 105 h 160"/>
              <a:gd name="T30" fmla="*/ 84 w 160"/>
              <a:gd name="T31" fmla="*/ 45 h 160"/>
              <a:gd name="T32" fmla="*/ 80 w 160"/>
              <a:gd name="T33" fmla="*/ 41 h 160"/>
              <a:gd name="T34" fmla="*/ 76 w 160"/>
              <a:gd name="T35" fmla="*/ 45 h 160"/>
              <a:gd name="T36" fmla="*/ 76 w 160"/>
              <a:gd name="T37" fmla="*/ 105 h 160"/>
              <a:gd name="T38" fmla="*/ 60 w 160"/>
              <a:gd name="T39" fmla="*/ 89 h 160"/>
              <a:gd name="T40" fmla="*/ 55 w 160"/>
              <a:gd name="T41" fmla="*/ 89 h 160"/>
              <a:gd name="T42" fmla="*/ 55 w 160"/>
              <a:gd name="T43" fmla="*/ 95 h 160"/>
              <a:gd name="T44" fmla="*/ 77 w 160"/>
              <a:gd name="T45" fmla="*/ 118 h 160"/>
              <a:gd name="T46" fmla="*/ 80 w 160"/>
              <a:gd name="T47" fmla="*/ 119 h 160"/>
              <a:gd name="T48" fmla="*/ 83 w 160"/>
              <a:gd name="T49" fmla="*/ 1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lose/>
                <a:moveTo>
                  <a:pt x="8" y="80"/>
                </a:move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20"/>
                  <a:pt x="120" y="152"/>
                  <a:pt x="80" y="152"/>
                </a:cubicBezTo>
                <a:cubicBezTo>
                  <a:pt x="40" y="152"/>
                  <a:pt x="8" y="120"/>
                  <a:pt x="8" y="80"/>
                </a:cubicBezTo>
                <a:close/>
                <a:moveTo>
                  <a:pt x="83" y="118"/>
                </a:moveTo>
                <a:cubicBezTo>
                  <a:pt x="105" y="95"/>
                  <a:pt x="105" y="95"/>
                  <a:pt x="105" y="95"/>
                </a:cubicBezTo>
                <a:cubicBezTo>
                  <a:pt x="107" y="94"/>
                  <a:pt x="107" y="91"/>
                  <a:pt x="105" y="89"/>
                </a:cubicBezTo>
                <a:cubicBezTo>
                  <a:pt x="104" y="88"/>
                  <a:pt x="101" y="88"/>
                  <a:pt x="100" y="89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3"/>
                  <a:pt x="82" y="41"/>
                  <a:pt x="80" y="41"/>
                </a:cubicBezTo>
                <a:cubicBezTo>
                  <a:pt x="78" y="41"/>
                  <a:pt x="76" y="43"/>
                  <a:pt x="76" y="45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60" y="89"/>
                  <a:pt x="60" y="89"/>
                  <a:pt x="60" y="89"/>
                </a:cubicBezTo>
                <a:cubicBezTo>
                  <a:pt x="59" y="88"/>
                  <a:pt x="56" y="88"/>
                  <a:pt x="55" y="89"/>
                </a:cubicBezTo>
                <a:cubicBezTo>
                  <a:pt x="53" y="91"/>
                  <a:pt x="53" y="94"/>
                  <a:pt x="55" y="9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8" y="118"/>
                  <a:pt x="79" y="119"/>
                  <a:pt x="80" y="119"/>
                </a:cubicBezTo>
                <a:cubicBezTo>
                  <a:pt x="81" y="119"/>
                  <a:pt x="82" y="118"/>
                  <a:pt x="83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F3D003-5DED-4EF9-97EA-70394ED1AA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"/>
            <a:ext cx="12192000" cy="5505451"/>
          </a:xfrm>
          <a:noFill/>
        </p:spPr>
        <p:txBody>
          <a:bodyPr anchor="ctr">
            <a:normAutofit/>
          </a:bodyPr>
          <a:lstStyle>
            <a:lvl1pPr algn="ctr">
              <a:defRPr sz="8800" b="1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Divider</a:t>
            </a:r>
          </a:p>
          <a:p>
            <a:pPr lvl="0"/>
            <a:r>
              <a:rPr lang="en-US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14796131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2 Blocks Staggered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33" y="946704"/>
            <a:ext cx="4057016" cy="1249845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085842" y="568960"/>
            <a:ext cx="6106159" cy="400304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rgbClr val="D7D7D7"/>
                </a:solidFill>
              </a:defRPr>
            </a:lvl1pPr>
          </a:lstStyle>
          <a:p>
            <a:r>
              <a:rPr lang="en-US" dirty="0"/>
              <a:t>*OPTIONAL*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058160" y="4572000"/>
            <a:ext cx="506984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*OPTIONAL*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7153D-9F64-427B-A86A-225804AEA4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6949" y="2724150"/>
            <a:ext cx="3879851" cy="13195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69B21F-B1AB-4906-B012-180B362B19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3510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- Large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421" y="946702"/>
            <a:ext cx="4066580" cy="1810146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016000" y="0"/>
            <a:ext cx="508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*OPTIONAL*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E29A0-63F1-4D48-BC54-639046B1B4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A4EA838-01AE-42D3-A2E5-DA12D68066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09421" y="3155611"/>
            <a:ext cx="4066580" cy="238538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56694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Large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946704"/>
            <a:ext cx="4067176" cy="2002975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C20C475-CFD8-44C2-886A-7185769DC7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9963" y="1125538"/>
            <a:ext cx="5072863" cy="573246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FCCF7-ED4F-407B-8223-E7B5234B683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9EFEDB9-3479-45FE-8C8E-D8EE7603C0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9175" y="3360762"/>
            <a:ext cx="3879851" cy="225337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39059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Large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*OPTIONAL*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F52203-2C14-4717-BDF2-20F053042FF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7B713C3-2086-489D-AC25-4BB8AA218C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607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852" y="603804"/>
            <a:ext cx="10177669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EB5CE2-198E-47F3-9024-FAE6E5190E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76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quare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6526" y="872532"/>
            <a:ext cx="9155869" cy="1249845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70258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977219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52388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12753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BA85C-AB37-413A-82D4-8708FF370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CD5ECE9-07F3-4245-84D9-BB509B0F9DB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0257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4C235B5-7F90-46E0-A3AA-EB61192441D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68549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Content Placeholder 14">
            <a:extLst>
              <a:ext uri="{FF2B5EF4-FFF2-40B4-BE49-F238E27FC236}">
                <a16:creationId xmlns:a16="http://schemas.microsoft.com/office/drawing/2014/main" id="{A2BF56E3-24FE-4090-AC43-F40809F9F0F3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2977219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25" name="Content Placeholder 14">
            <a:extLst>
              <a:ext uri="{FF2B5EF4-FFF2-40B4-BE49-F238E27FC236}">
                <a16:creationId xmlns:a16="http://schemas.microsoft.com/office/drawing/2014/main" id="{695DE721-A52E-435D-8CB6-736F09A01DF5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5152387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26" name="Content Placeholder 14">
            <a:extLst>
              <a:ext uri="{FF2B5EF4-FFF2-40B4-BE49-F238E27FC236}">
                <a16:creationId xmlns:a16="http://schemas.microsoft.com/office/drawing/2014/main" id="{0E3B311D-D4B0-4355-9B29-4458B22A9C8C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312753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4B108C69-1D3E-4E22-AFFE-2452F52BA1E6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468549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7657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quare Images with 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6526" y="363571"/>
            <a:ext cx="9155869" cy="1249845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70258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977219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52388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12753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BA85C-AB37-413A-82D4-8708FF370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4C235B5-7F90-46E0-A3AA-EB61192441D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68549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4AD14062-DCD3-457F-ADE7-61D3396AC71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0257" y="4163264"/>
            <a:ext cx="1910483" cy="1477410"/>
          </a:xfrm>
        </p:spPr>
        <p:txBody>
          <a:bodyPr>
            <a:noAutofit/>
          </a:bodyPr>
          <a:lstStyle>
            <a:lvl1pPr>
              <a:defRPr sz="1200" b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63333083-6A99-46DB-8CCC-8187855EAE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77219" y="4163264"/>
            <a:ext cx="1910483" cy="1477410"/>
          </a:xfrm>
        </p:spPr>
        <p:txBody>
          <a:bodyPr>
            <a:noAutofit/>
          </a:bodyPr>
          <a:lstStyle>
            <a:lvl1pPr>
              <a:defRPr sz="1200" b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44F99522-321B-4363-A069-25C6303706D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387" y="4163264"/>
            <a:ext cx="1910483" cy="1477410"/>
          </a:xfrm>
        </p:spPr>
        <p:txBody>
          <a:bodyPr>
            <a:noAutofit/>
          </a:bodyPr>
          <a:lstStyle>
            <a:lvl1pPr>
              <a:defRPr sz="1200" b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1F22ECFE-7AB4-4E4E-B4C7-52FE812A1AB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12752" y="4163264"/>
            <a:ext cx="1910483" cy="1477410"/>
          </a:xfrm>
        </p:spPr>
        <p:txBody>
          <a:bodyPr>
            <a:noAutofit/>
          </a:bodyPr>
          <a:lstStyle>
            <a:lvl1pPr>
              <a:defRPr sz="1200" b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EA49336D-955A-44B0-A844-B9CE7E4D9CE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468548" y="4163264"/>
            <a:ext cx="1910483" cy="1477410"/>
          </a:xfrm>
        </p:spPr>
        <p:txBody>
          <a:bodyPr>
            <a:noAutofit/>
          </a:bodyPr>
          <a:lstStyle>
            <a:lvl1pPr>
              <a:defRPr sz="1200" b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79248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quare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233897" y="629154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440857" y="629154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616025" y="629154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BA85C-AB37-413A-82D4-8708FF370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CD5ECE9-07F3-4245-84D9-BB509B0F9DB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233896" y="2699945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22" name="Content Placeholder 14">
            <a:extLst>
              <a:ext uri="{FF2B5EF4-FFF2-40B4-BE49-F238E27FC236}">
                <a16:creationId xmlns:a16="http://schemas.microsoft.com/office/drawing/2014/main" id="{A2BF56E3-24FE-4090-AC43-F40809F9F0F3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440857" y="2699945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25" name="Content Placeholder 14">
            <a:extLst>
              <a:ext uri="{FF2B5EF4-FFF2-40B4-BE49-F238E27FC236}">
                <a16:creationId xmlns:a16="http://schemas.microsoft.com/office/drawing/2014/main" id="{695DE721-A52E-435D-8CB6-736F09A01DF5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616025" y="2699945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58229408-3D06-4144-A425-EE850EF362B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233897" y="3588696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F905C73-5E98-4078-ADCE-BBEC0940455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440857" y="3588696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7B303038-6C92-412A-820C-8A657567221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616025" y="3588696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D493435B-1D13-438A-AC5C-9696AC3A43FF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5233896" y="5659487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23" name="Content Placeholder 14">
            <a:extLst>
              <a:ext uri="{FF2B5EF4-FFF2-40B4-BE49-F238E27FC236}">
                <a16:creationId xmlns:a16="http://schemas.microsoft.com/office/drawing/2014/main" id="{0B971219-3AF5-4174-9B4F-A3B2634EED07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7440857" y="5659487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24" name="Content Placeholder 14">
            <a:extLst>
              <a:ext uri="{FF2B5EF4-FFF2-40B4-BE49-F238E27FC236}">
                <a16:creationId xmlns:a16="http://schemas.microsoft.com/office/drawing/2014/main" id="{C70DFCD3-8364-43EE-B870-E5D10F04E9E7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9616025" y="5659487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169CAD-F9B4-4D82-9804-A878E441F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724046"/>
            <a:ext cx="3214464" cy="189384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85259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quare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BA85C-AB37-413A-82D4-8708FF370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169CAD-F9B4-4D82-9804-A878E441F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29" y="746960"/>
            <a:ext cx="2468548" cy="2314431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A25CAE34-78A9-4356-ACAD-9C92E9E86CC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791257" y="746960"/>
            <a:ext cx="1792716" cy="179329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B8F8AFF1-CB92-439B-A952-E7A3D17563DF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9791255" y="2699945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F0CC05A5-E21B-4790-B789-E898A26E57E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9791256" y="3706500"/>
            <a:ext cx="1792717" cy="17932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Content Placeholder 14">
            <a:extLst>
              <a:ext uri="{FF2B5EF4-FFF2-40B4-BE49-F238E27FC236}">
                <a16:creationId xmlns:a16="http://schemas.microsoft.com/office/drawing/2014/main" id="{0F45FB0C-86A8-48FA-858B-184C9BD2EB05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9791255" y="5659487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66A2CEC2-528D-470E-AEE4-D3C4669D14B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705282" y="746960"/>
            <a:ext cx="1792716" cy="179329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" name="Content Placeholder 14">
            <a:extLst>
              <a:ext uri="{FF2B5EF4-FFF2-40B4-BE49-F238E27FC236}">
                <a16:creationId xmlns:a16="http://schemas.microsoft.com/office/drawing/2014/main" id="{396D68DD-D066-41FA-9B37-1978963B453A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7705281" y="2699945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5DD49F02-150E-42C0-ACE8-45E82EB80F0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7705280" y="3706500"/>
            <a:ext cx="1792717" cy="17932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" name="Content Placeholder 14">
            <a:extLst>
              <a:ext uri="{FF2B5EF4-FFF2-40B4-BE49-F238E27FC236}">
                <a16:creationId xmlns:a16="http://schemas.microsoft.com/office/drawing/2014/main" id="{D8052C8B-3681-4A13-91BE-EEFB3A619E93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7705281" y="5659487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444C21B0-BAA8-48EB-A10D-E369B39105DD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619305" y="746960"/>
            <a:ext cx="1792716" cy="179329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Content Placeholder 14">
            <a:extLst>
              <a:ext uri="{FF2B5EF4-FFF2-40B4-BE49-F238E27FC236}">
                <a16:creationId xmlns:a16="http://schemas.microsoft.com/office/drawing/2014/main" id="{6F5C1A2E-CBF7-489E-9A4F-1E3922903A23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5619303" y="2699945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ACBC357B-C403-4A38-81F7-E0EEDF3FDA27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619303" y="3706500"/>
            <a:ext cx="1792717" cy="17932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7" name="Content Placeholder 14">
            <a:extLst>
              <a:ext uri="{FF2B5EF4-FFF2-40B4-BE49-F238E27FC236}">
                <a16:creationId xmlns:a16="http://schemas.microsoft.com/office/drawing/2014/main" id="{5C4FF271-4E33-4894-ACEA-29452D72E0D0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5619303" y="5659487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E87EAF39-EBEE-4739-8A2D-FF977773B5F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533326" y="746960"/>
            <a:ext cx="1792716" cy="179329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9" name="Content Placeholder 14">
            <a:extLst>
              <a:ext uri="{FF2B5EF4-FFF2-40B4-BE49-F238E27FC236}">
                <a16:creationId xmlns:a16="http://schemas.microsoft.com/office/drawing/2014/main" id="{11B5E6CF-B6B6-4AFD-B194-F082456AD1FF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3533325" y="2699945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50" name="Picture Placeholder 8">
            <a:extLst>
              <a:ext uri="{FF2B5EF4-FFF2-40B4-BE49-F238E27FC236}">
                <a16:creationId xmlns:a16="http://schemas.microsoft.com/office/drawing/2014/main" id="{CCCACF2E-D5C2-4903-8A08-F186369C9446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533324" y="3706500"/>
            <a:ext cx="1792717" cy="17932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1" name="Content Placeholder 14">
            <a:extLst>
              <a:ext uri="{FF2B5EF4-FFF2-40B4-BE49-F238E27FC236}">
                <a16:creationId xmlns:a16="http://schemas.microsoft.com/office/drawing/2014/main" id="{400CA790-2C21-4B0B-81C1-3523DF7E7A34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3533325" y="5659487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271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9133840" y="0"/>
            <a:ext cx="3058159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85840" y="341376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085840" y="0"/>
            <a:ext cx="304800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19E5A-5222-4CE7-B446-19672E8A6A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606557-5974-4B3B-B554-621664B2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43CD060-4B36-4BA5-9422-11AA82201F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21226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3 Image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085840" y="0"/>
            <a:ext cx="610616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85840" y="3413760"/>
            <a:ext cx="3048000" cy="3444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9133840" y="3413760"/>
            <a:ext cx="3058160" cy="3444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13411-F8D1-44EC-AF4D-40953232F3A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D9957A-6A99-4B06-A04D-FC36140D6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A974210-0FF5-4C25-923E-EA6BE68A20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23434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71623" y="3413760"/>
            <a:ext cx="3058155" cy="3444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17B1E8-B8D4-4ACC-AB78-455BA996032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12F67D-36EF-416D-A3B2-F0DB4EA9A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8D5E58-E546-4A14-96AA-06B9AE938D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7D27DF3-AF72-4375-996B-3023F3A9236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33839" y="0"/>
            <a:ext cx="3058155" cy="341376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3DE49E69-046C-4A19-8730-8EA5E7BCA0D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33839" y="3413760"/>
            <a:ext cx="3054095" cy="3444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9A724A00-B570-4D69-B59D-06FF7A3FCF0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71623" y="0"/>
            <a:ext cx="3058155" cy="341376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</p:spTree>
    <p:extLst>
      <p:ext uri="{BB962C8B-B14F-4D97-AF65-F5344CB8AC3E}">
        <p14:creationId xmlns:p14="http://schemas.microsoft.com/office/powerpoint/2010/main" val="1546380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cle Photos with Brief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03852" y="370294"/>
            <a:ext cx="10177669" cy="1249845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438472" y="2399411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782295" y="2399411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125403" y="2399411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2094649" y="2399411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E0391E-1FD6-42D4-8603-2E7B4E82A48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96BB090F-2466-471B-BFA8-53E28B51A8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87886" y="3812676"/>
            <a:ext cx="1781175" cy="1882775"/>
          </a:xfrm>
        </p:spPr>
        <p:txBody>
          <a:bodyPr>
            <a:normAutofit/>
          </a:bodyPr>
          <a:lstStyle>
            <a:lvl1pPr algn="ctr"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84D01D62-0D75-496A-8D39-09500BA274A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31709" y="3813357"/>
            <a:ext cx="1781175" cy="1882775"/>
          </a:xfrm>
        </p:spPr>
        <p:txBody>
          <a:bodyPr>
            <a:normAutofit/>
          </a:bodyPr>
          <a:lstStyle>
            <a:lvl1pPr algn="ctr"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F746F8E9-06CF-4028-846F-D3CDF1F4A0F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783457" y="3813357"/>
            <a:ext cx="1781175" cy="1882775"/>
          </a:xfrm>
        </p:spPr>
        <p:txBody>
          <a:bodyPr>
            <a:normAutofit/>
          </a:bodyPr>
          <a:lstStyle>
            <a:lvl1pPr algn="ctr"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29" name="Text Placeholder 38">
            <a:extLst>
              <a:ext uri="{FF2B5EF4-FFF2-40B4-BE49-F238E27FC236}">
                <a16:creationId xmlns:a16="http://schemas.microsoft.com/office/drawing/2014/main" id="{F05C58FF-1FE6-4C71-8463-BEECE98942F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744062" y="3812676"/>
            <a:ext cx="1781175" cy="1882775"/>
          </a:xfrm>
        </p:spPr>
        <p:txBody>
          <a:bodyPr>
            <a:normAutofit/>
          </a:bodyPr>
          <a:lstStyle>
            <a:lvl1pPr algn="ctr"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61607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- Two Blocks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43B44CB7-8865-4225-8490-953C9C5513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0312" y="3429002"/>
            <a:ext cx="4885689" cy="3428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*OPTIONAL*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75DCF0-B58E-4E01-B5DD-E877186DC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41" y="946702"/>
            <a:ext cx="4079681" cy="1769202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E9354BC-A38D-49AC-B33C-37DBC74E76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10312" y="2"/>
            <a:ext cx="4885689" cy="3428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*OPTIONAL*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1D169-2724-4FD3-8015-463BF8AB22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A9D8E24-030E-4417-BB5C-76E4A3A44A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1840" y="3169779"/>
            <a:ext cx="4079680" cy="3026306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385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ircle Photos with Text and Background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10B58E-1BDA-4DC5-812F-F1A7F9995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288" y="550598"/>
            <a:ext cx="9980337" cy="1249845"/>
          </a:xfrm>
        </p:spPr>
        <p:txBody>
          <a:bodyPr anchor="b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6606D77-A67F-4ADB-949F-66533FC0A31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774359" y="2163172"/>
            <a:ext cx="1853639" cy="1850923"/>
          </a:xfrm>
          <a:prstGeom prst="ellipse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770B54F-55A3-402D-9B0F-DAC6DBC6E07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022894" y="2163172"/>
            <a:ext cx="1853639" cy="1850923"/>
          </a:xfrm>
          <a:prstGeom prst="ellipse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FA92C845-76C4-4C4C-8B69-9ACEC630DA4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67473" y="2163172"/>
            <a:ext cx="1853639" cy="1850923"/>
          </a:xfrm>
          <a:prstGeom prst="ellipse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377DF013-4263-46B2-845A-C06F744B5B0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519965" y="2163172"/>
            <a:ext cx="1853639" cy="1850923"/>
          </a:xfrm>
          <a:prstGeom prst="ellipse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F597EA-B5A5-48F4-89AC-CC7BBB03044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" y="6356352"/>
            <a:ext cx="100385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8">
            <a:extLst>
              <a:ext uri="{FF2B5EF4-FFF2-40B4-BE49-F238E27FC236}">
                <a16:creationId xmlns:a16="http://schemas.microsoft.com/office/drawing/2014/main" id="{D0024B53-DFBD-4ECF-9EAE-E1E1C270B62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7365" y="4376143"/>
            <a:ext cx="1781175" cy="1882775"/>
          </a:xfrm>
        </p:spPr>
        <p:txBody>
          <a:bodyPr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11" name="Text Placeholder 38">
            <a:extLst>
              <a:ext uri="{FF2B5EF4-FFF2-40B4-BE49-F238E27FC236}">
                <a16:creationId xmlns:a16="http://schemas.microsoft.com/office/drawing/2014/main" id="{F9B5FD3E-BA77-4650-AB68-D8C44BF13B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87886" y="4376143"/>
            <a:ext cx="1781175" cy="1882775"/>
          </a:xfrm>
        </p:spPr>
        <p:txBody>
          <a:bodyPr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12" name="Text Placeholder 38">
            <a:extLst>
              <a:ext uri="{FF2B5EF4-FFF2-40B4-BE49-F238E27FC236}">
                <a16:creationId xmlns:a16="http://schemas.microsoft.com/office/drawing/2014/main" id="{C92D60A7-6AC2-476B-85F2-D77CB5789D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31709" y="4376824"/>
            <a:ext cx="1781175" cy="1882775"/>
          </a:xfrm>
        </p:spPr>
        <p:txBody>
          <a:bodyPr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  <p:sp>
        <p:nvSpPr>
          <p:cNvPr id="13" name="Text Placeholder 38">
            <a:extLst>
              <a:ext uri="{FF2B5EF4-FFF2-40B4-BE49-F238E27FC236}">
                <a16:creationId xmlns:a16="http://schemas.microsoft.com/office/drawing/2014/main" id="{E4D14BAF-BBA6-472C-8106-972F8A5E6FC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783457" y="4376824"/>
            <a:ext cx="1781175" cy="1882775"/>
          </a:xfrm>
        </p:spPr>
        <p:txBody>
          <a:bodyPr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340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6AB654-5F1A-450A-B21D-BC068F9BCC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0383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Stagg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332" y="3444240"/>
            <a:ext cx="4057016" cy="3413760"/>
          </a:xfrm>
        </p:spPr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037840" y="0"/>
            <a:ext cx="305816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85840" y="3444240"/>
            <a:ext cx="304800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B08AF2B-9319-4541-AA19-78303FAF9F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33840" y="3444240"/>
            <a:ext cx="304800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photo (this text will not appear in presentation mode)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B5C2248-71C6-4907-86BB-94F087D908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4551" y="0"/>
            <a:ext cx="4137556" cy="3429000"/>
          </a:xfrm>
        </p:spPr>
        <p:txBody>
          <a:bodyPr anchor="ctr" anchorCtr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15952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- Narrow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016000" y="0"/>
            <a:ext cx="305816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*OPTIONAL*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A3C448-7127-4C1F-83F9-532BB7FF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0" y="789710"/>
            <a:ext cx="6114221" cy="1406839"/>
          </a:xfrm>
        </p:spPr>
        <p:txBody>
          <a:bodyPr anchor="b" anchorCtr="0"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76545C7-52B4-48BA-8325-AE6ADF326E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67300" y="2597728"/>
            <a:ext cx="6114221" cy="347056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90398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Title Abov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4"/>
            <a:ext cx="4067176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2028825" y="3429000"/>
            <a:ext cx="4067176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*OPTIONAL*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A2D9993-96B7-4F61-8127-49372BACA4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7919" y="1206010"/>
            <a:ext cx="3879851" cy="5016776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31578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Narrow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37" y="946704"/>
            <a:ext cx="5991417" cy="1249845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8124823" y="0"/>
            <a:ext cx="406717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*OPTIONAL*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5011AF5-4E5D-4C3C-86E8-9F3CA954AA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2769251"/>
            <a:ext cx="5991416" cy="3249413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6801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eading with Blo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5FE9F0-BA58-4BBD-AE85-AB147AA6B7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87AE1ED-33FF-4C21-9E2D-A9D2A44177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-30480"/>
            <a:ext cx="6085840" cy="6888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000" i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*OPTIONAL*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CE877B-ADBD-47CC-9DCB-676BF6E9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971" y="1175303"/>
            <a:ext cx="10146612" cy="1647411"/>
          </a:xfrm>
          <a:effectLst>
            <a:outerShdw blurRad="139700" dist="50800" dir="5400000" algn="t" rotWithShape="0">
              <a:prstClr val="black">
                <a:alpha val="14000"/>
              </a:prstClr>
            </a:outerShdw>
          </a:effectLst>
        </p:spPr>
        <p:txBody>
          <a:bodyPr/>
          <a:lstStyle>
            <a:lvl1pPr>
              <a:defRPr sz="12000" b="1" i="0">
                <a:solidFill>
                  <a:schemeClr val="accent1"/>
                </a:solidFill>
                <a:latin typeface="+mj-lt"/>
                <a:ea typeface="Montserrat Black" charset="0"/>
                <a:cs typeface="Montserrat Black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C7EA147-7124-4592-947A-9072059DFD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429000"/>
            <a:ext cx="4141355" cy="253507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61048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EDCE42-A267-46CD-ABF2-A11D90623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7A530-64AB-4D9E-8E0E-7F298B086FA8}"/>
              </a:ext>
            </a:extLst>
          </p:cNvPr>
          <p:cNvSpPr/>
          <p:nvPr userDrawn="1"/>
        </p:nvSpPr>
        <p:spPr>
          <a:xfrm>
            <a:off x="1227693" y="740231"/>
            <a:ext cx="10964307" cy="6117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3744CC5F-1AF2-44A3-A943-755E519DB23C}"/>
              </a:ext>
            </a:extLst>
          </p:cNvPr>
          <p:cNvSpPr/>
          <p:nvPr userDrawn="1"/>
        </p:nvSpPr>
        <p:spPr>
          <a:xfrm rot="16200000" flipH="1" flipV="1">
            <a:off x="1901819" y="1209340"/>
            <a:ext cx="1068080" cy="914400"/>
          </a:xfrm>
          <a:custGeom>
            <a:avLst/>
            <a:gdLst>
              <a:gd name="connsiteX0" fmla="*/ 0 w 1068080"/>
              <a:gd name="connsiteY0" fmla="*/ 914400 h 914400"/>
              <a:gd name="connsiteX1" fmla="*/ 0 w 1068080"/>
              <a:gd name="connsiteY1" fmla="*/ 0 h 914400"/>
              <a:gd name="connsiteX2" fmla="*/ 914400 w 1068080"/>
              <a:gd name="connsiteY2" fmla="*/ 0 h 914400"/>
              <a:gd name="connsiteX3" fmla="*/ 914400 w 1068080"/>
              <a:gd name="connsiteY3" fmla="*/ 760720 h 914400"/>
              <a:gd name="connsiteX4" fmla="*/ 1068080 w 1068080"/>
              <a:gd name="connsiteY4" fmla="*/ 914400 h 914400"/>
              <a:gd name="connsiteX5" fmla="*/ 914400 w 10680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760720"/>
                </a:lnTo>
                <a:lnTo>
                  <a:pt x="1068080" y="914400"/>
                </a:lnTo>
                <a:lnTo>
                  <a:pt x="914400" y="91440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800"/>
          </a:p>
        </p:txBody>
      </p:sp>
      <p:pic>
        <p:nvPicPr>
          <p:cNvPr id="7" name="Graphic 6" descr="Open quotation mark">
            <a:extLst>
              <a:ext uri="{FF2B5EF4-FFF2-40B4-BE49-F238E27FC236}">
                <a16:creationId xmlns:a16="http://schemas.microsoft.com/office/drawing/2014/main" id="{53568F02-B8B7-44B8-AFF8-E4738BE3F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659" y="1132500"/>
            <a:ext cx="914400" cy="914400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525A204-8618-4E43-B2D4-09CBB9C80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8657" y="2986692"/>
            <a:ext cx="9233315" cy="18079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9C20D9C-30E0-4378-AE4D-0625BF5BAC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78659" y="5235160"/>
            <a:ext cx="4285664" cy="998537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047422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EDCE42-A267-46CD-ABF2-A11D90623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7A530-64AB-4D9E-8E0E-7F298B086FA8}"/>
              </a:ext>
            </a:extLst>
          </p:cNvPr>
          <p:cNvSpPr/>
          <p:nvPr userDrawn="1"/>
        </p:nvSpPr>
        <p:spPr>
          <a:xfrm>
            <a:off x="1227693" y="740231"/>
            <a:ext cx="10964307" cy="6117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3744CC5F-1AF2-44A3-A943-755E519DB23C}"/>
              </a:ext>
            </a:extLst>
          </p:cNvPr>
          <p:cNvSpPr/>
          <p:nvPr userDrawn="1"/>
        </p:nvSpPr>
        <p:spPr>
          <a:xfrm rot="16200000" flipH="1" flipV="1">
            <a:off x="1901819" y="1209340"/>
            <a:ext cx="1068080" cy="914400"/>
          </a:xfrm>
          <a:custGeom>
            <a:avLst/>
            <a:gdLst>
              <a:gd name="connsiteX0" fmla="*/ 0 w 1068080"/>
              <a:gd name="connsiteY0" fmla="*/ 914400 h 914400"/>
              <a:gd name="connsiteX1" fmla="*/ 0 w 1068080"/>
              <a:gd name="connsiteY1" fmla="*/ 0 h 914400"/>
              <a:gd name="connsiteX2" fmla="*/ 914400 w 1068080"/>
              <a:gd name="connsiteY2" fmla="*/ 0 h 914400"/>
              <a:gd name="connsiteX3" fmla="*/ 914400 w 1068080"/>
              <a:gd name="connsiteY3" fmla="*/ 760720 h 914400"/>
              <a:gd name="connsiteX4" fmla="*/ 1068080 w 1068080"/>
              <a:gd name="connsiteY4" fmla="*/ 914400 h 914400"/>
              <a:gd name="connsiteX5" fmla="*/ 914400 w 10680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760720"/>
                </a:lnTo>
                <a:lnTo>
                  <a:pt x="1068080" y="914400"/>
                </a:lnTo>
                <a:lnTo>
                  <a:pt x="914400" y="91440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800"/>
          </a:p>
        </p:txBody>
      </p:sp>
      <p:pic>
        <p:nvPicPr>
          <p:cNvPr id="7" name="Graphic 6" descr="Open quotation mark">
            <a:extLst>
              <a:ext uri="{FF2B5EF4-FFF2-40B4-BE49-F238E27FC236}">
                <a16:creationId xmlns:a16="http://schemas.microsoft.com/office/drawing/2014/main" id="{53568F02-B8B7-44B8-AFF8-E4738BE3F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659" y="1132500"/>
            <a:ext cx="914400" cy="914400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525A204-8618-4E43-B2D4-09CBB9C80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8657" y="2986692"/>
            <a:ext cx="9233315" cy="18079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98849E3-096E-4208-8CC8-C34296CD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78659" y="5235160"/>
            <a:ext cx="4285664" cy="998537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19989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E89130-46DD-4D27-B764-E3696686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26" y="1015634"/>
            <a:ext cx="2779755" cy="274356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CFA13D58-9B92-4269-BFB0-4891231F7213}"/>
              </a:ext>
            </a:extLst>
          </p:cNvPr>
          <p:cNvSpPr>
            <a:spLocks noGrp="1"/>
          </p:cNvSpPr>
          <p:nvPr>
            <p:ph type="media" sz="quarter" idx="16" hasCustomPrompt="1"/>
          </p:nvPr>
        </p:nvSpPr>
        <p:spPr>
          <a:xfrm>
            <a:off x="3698241" y="601902"/>
            <a:ext cx="7909617" cy="56541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US" dirty="0"/>
              <a:t>Click icon to insert video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8FA19-28B5-4BB6-9153-2F0A0ECE854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0637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467B6-195B-48D0-A073-7B05C13435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527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03852" y="2519916"/>
            <a:ext cx="5015948" cy="339138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519916"/>
            <a:ext cx="5009321" cy="3391382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C435B-54B9-4E03-9014-2C40E8B662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6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2AA1C-559F-444F-8E99-A000C0EC9F69}"/>
              </a:ext>
            </a:extLst>
          </p:cNvPr>
          <p:cNvSpPr/>
          <p:nvPr userDrawn="1"/>
        </p:nvSpPr>
        <p:spPr>
          <a:xfrm>
            <a:off x="5431810" y="0"/>
            <a:ext cx="6760191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3B70C91-087B-45E6-B9A3-3A6504BBD9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2514" y="1501255"/>
            <a:ext cx="5063319" cy="4510585"/>
          </a:xfr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*REQUIRED* Click icon to </a:t>
            </a:r>
            <a:br>
              <a:rPr lang="en-US" dirty="0"/>
            </a:br>
            <a:r>
              <a:rPr lang="en-US" dirty="0"/>
              <a:t>insert photo (this text will not appear </a:t>
            </a:r>
            <a:br>
              <a:rPr lang="en-US" dirty="0"/>
            </a:br>
            <a:r>
              <a:rPr lang="en-US" dirty="0"/>
              <a:t>in presentation mode)</a:t>
            </a:r>
          </a:p>
        </p:txBody>
      </p:sp>
    </p:spTree>
    <p:extLst>
      <p:ext uri="{BB962C8B-B14F-4D97-AF65-F5344CB8AC3E}">
        <p14:creationId xmlns:p14="http://schemas.microsoft.com/office/powerpoint/2010/main" val="37676535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79" y="2480807"/>
            <a:ext cx="4987096" cy="7439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480807"/>
            <a:ext cx="5015948" cy="7439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F3381D4-B015-4A74-9E6E-CDE64AC8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946703"/>
            <a:ext cx="10177669" cy="12498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7F1FA5C-8269-4DAF-9850-D364D731001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003852" y="3429000"/>
            <a:ext cx="5015948" cy="248229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4BE900A-4EBA-4C11-9300-DAD637DDD4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3429000"/>
            <a:ext cx="5009321" cy="248229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FC7834-2453-465B-8BE9-CA490CC2E7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562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EB5CE2-198E-47F3-9024-FAE6E5190E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188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6AB654-5F1A-450A-B21D-BC068F9BCC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311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916" y="987424"/>
            <a:ext cx="3776109" cy="122946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012896" cy="495617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5916" y="2535864"/>
            <a:ext cx="3776109" cy="340773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8ED91B-33A7-44D8-BE78-D2E3DFBC89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015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A36B6-0ED8-4E71-BC50-DAF5041B53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200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31348" y="956929"/>
            <a:ext cx="2282457" cy="49866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978194" y="956929"/>
            <a:ext cx="7594305" cy="4986671"/>
          </a:xfrm>
        </p:spPr>
        <p:txBody>
          <a:bodyPr vert="eaVert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36A0C-2608-4D93-81B1-A46FF72B2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453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2AA1C-559F-444F-8E99-A000C0EC9F69}"/>
              </a:ext>
            </a:extLst>
          </p:cNvPr>
          <p:cNvSpPr/>
          <p:nvPr userDrawn="1"/>
        </p:nvSpPr>
        <p:spPr>
          <a:xfrm>
            <a:off x="5431808" y="0"/>
            <a:ext cx="6760191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3B70C91-087B-45E6-B9A3-3A6504BBD9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2513" y="1501254"/>
            <a:ext cx="5063319" cy="4510585"/>
          </a:xfr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marR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*REQUIRED* Click icon to </a:t>
            </a:r>
            <a:br>
              <a:rPr lang="en-US"/>
            </a:br>
            <a:r>
              <a:rPr lang="en-US"/>
              <a:t>insert photo (this text will not appear </a:t>
            </a:r>
            <a:br>
              <a:rPr lang="en-US"/>
            </a:br>
            <a:r>
              <a:rPr lang="en-US"/>
              <a:t>in presentation mode)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1EBE2FC-1F45-42C9-8B63-3329AC9609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356350"/>
            <a:ext cx="1003852" cy="365125"/>
          </a:xfrm>
        </p:spPr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986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38BD08B-D887-424D-8D86-06B4E6E065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45858" y="0"/>
            <a:ext cx="8346141" cy="6858000"/>
          </a:xfr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*REQUIRED*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pic>
        <p:nvPicPr>
          <p:cNvPr id="5" name="Picture 4" descr="A picture containing object, clock, sitting, computer&#10;&#10;Description automatically generated">
            <a:extLst>
              <a:ext uri="{FF2B5EF4-FFF2-40B4-BE49-F238E27FC236}">
                <a16:creationId xmlns:a16="http://schemas.microsoft.com/office/drawing/2014/main" id="{E0FE51C2-0CD6-46BC-87B6-765E1629E2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3" y="593536"/>
            <a:ext cx="2172823" cy="352921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89B5D12-FF17-4D69-B972-AA7F180320E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0" y="6356350"/>
            <a:ext cx="1003852" cy="365125"/>
          </a:xfrm>
        </p:spPr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567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523D8C-2E8B-40DA-9F4A-85F642D64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reeform 27">
            <a:extLst>
              <a:ext uri="{FF2B5EF4-FFF2-40B4-BE49-F238E27FC236}">
                <a16:creationId xmlns:a16="http://schemas.microsoft.com/office/drawing/2014/main" id="{84C02D66-3C2C-48DA-9457-10C7141220B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876458" y="5505451"/>
            <a:ext cx="439084" cy="442912"/>
          </a:xfrm>
          <a:custGeom>
            <a:avLst/>
            <a:gdLst>
              <a:gd name="T0" fmla="*/ 160 w 160"/>
              <a:gd name="T1" fmla="*/ 80 h 160"/>
              <a:gd name="T2" fmla="*/ 80 w 160"/>
              <a:gd name="T3" fmla="*/ 0 h 160"/>
              <a:gd name="T4" fmla="*/ 0 w 160"/>
              <a:gd name="T5" fmla="*/ 80 h 160"/>
              <a:gd name="T6" fmla="*/ 80 w 160"/>
              <a:gd name="T7" fmla="*/ 160 h 160"/>
              <a:gd name="T8" fmla="*/ 160 w 160"/>
              <a:gd name="T9" fmla="*/ 80 h 160"/>
              <a:gd name="T10" fmla="*/ 8 w 160"/>
              <a:gd name="T11" fmla="*/ 80 h 160"/>
              <a:gd name="T12" fmla="*/ 80 w 160"/>
              <a:gd name="T13" fmla="*/ 8 h 160"/>
              <a:gd name="T14" fmla="*/ 152 w 160"/>
              <a:gd name="T15" fmla="*/ 80 h 160"/>
              <a:gd name="T16" fmla="*/ 80 w 160"/>
              <a:gd name="T17" fmla="*/ 152 h 160"/>
              <a:gd name="T18" fmla="*/ 8 w 160"/>
              <a:gd name="T19" fmla="*/ 80 h 160"/>
              <a:gd name="T20" fmla="*/ 83 w 160"/>
              <a:gd name="T21" fmla="*/ 118 h 160"/>
              <a:gd name="T22" fmla="*/ 105 w 160"/>
              <a:gd name="T23" fmla="*/ 95 h 160"/>
              <a:gd name="T24" fmla="*/ 105 w 160"/>
              <a:gd name="T25" fmla="*/ 89 h 160"/>
              <a:gd name="T26" fmla="*/ 100 w 160"/>
              <a:gd name="T27" fmla="*/ 89 h 160"/>
              <a:gd name="T28" fmla="*/ 84 w 160"/>
              <a:gd name="T29" fmla="*/ 105 h 160"/>
              <a:gd name="T30" fmla="*/ 84 w 160"/>
              <a:gd name="T31" fmla="*/ 45 h 160"/>
              <a:gd name="T32" fmla="*/ 80 w 160"/>
              <a:gd name="T33" fmla="*/ 41 h 160"/>
              <a:gd name="T34" fmla="*/ 76 w 160"/>
              <a:gd name="T35" fmla="*/ 45 h 160"/>
              <a:gd name="T36" fmla="*/ 76 w 160"/>
              <a:gd name="T37" fmla="*/ 105 h 160"/>
              <a:gd name="T38" fmla="*/ 60 w 160"/>
              <a:gd name="T39" fmla="*/ 89 h 160"/>
              <a:gd name="T40" fmla="*/ 55 w 160"/>
              <a:gd name="T41" fmla="*/ 89 h 160"/>
              <a:gd name="T42" fmla="*/ 55 w 160"/>
              <a:gd name="T43" fmla="*/ 95 h 160"/>
              <a:gd name="T44" fmla="*/ 77 w 160"/>
              <a:gd name="T45" fmla="*/ 118 h 160"/>
              <a:gd name="T46" fmla="*/ 80 w 160"/>
              <a:gd name="T47" fmla="*/ 119 h 160"/>
              <a:gd name="T48" fmla="*/ 83 w 160"/>
              <a:gd name="T49" fmla="*/ 1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lose/>
                <a:moveTo>
                  <a:pt x="8" y="80"/>
                </a:move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20"/>
                  <a:pt x="120" y="152"/>
                  <a:pt x="80" y="152"/>
                </a:cubicBezTo>
                <a:cubicBezTo>
                  <a:pt x="40" y="152"/>
                  <a:pt x="8" y="120"/>
                  <a:pt x="8" y="80"/>
                </a:cubicBezTo>
                <a:close/>
                <a:moveTo>
                  <a:pt x="83" y="118"/>
                </a:moveTo>
                <a:cubicBezTo>
                  <a:pt x="105" y="95"/>
                  <a:pt x="105" y="95"/>
                  <a:pt x="105" y="95"/>
                </a:cubicBezTo>
                <a:cubicBezTo>
                  <a:pt x="107" y="94"/>
                  <a:pt x="107" y="91"/>
                  <a:pt x="105" y="89"/>
                </a:cubicBezTo>
                <a:cubicBezTo>
                  <a:pt x="104" y="88"/>
                  <a:pt x="101" y="88"/>
                  <a:pt x="100" y="89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3"/>
                  <a:pt x="82" y="41"/>
                  <a:pt x="80" y="41"/>
                </a:cubicBezTo>
                <a:cubicBezTo>
                  <a:pt x="78" y="41"/>
                  <a:pt x="76" y="43"/>
                  <a:pt x="76" y="45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60" y="89"/>
                  <a:pt x="60" y="89"/>
                  <a:pt x="60" y="89"/>
                </a:cubicBezTo>
                <a:cubicBezTo>
                  <a:pt x="59" y="88"/>
                  <a:pt x="56" y="88"/>
                  <a:pt x="55" y="89"/>
                </a:cubicBezTo>
                <a:cubicBezTo>
                  <a:pt x="53" y="91"/>
                  <a:pt x="53" y="94"/>
                  <a:pt x="55" y="9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8" y="118"/>
                  <a:pt x="79" y="119"/>
                  <a:pt x="80" y="119"/>
                </a:cubicBezTo>
                <a:cubicBezTo>
                  <a:pt x="81" y="119"/>
                  <a:pt x="82" y="118"/>
                  <a:pt x="83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F3D003-5DED-4EF9-97EA-70394ED1AA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"/>
            <a:ext cx="12192000" cy="5505451"/>
          </a:xfrm>
        </p:spPr>
        <p:txBody>
          <a:bodyPr anchor="ctr">
            <a:normAutofit/>
          </a:bodyPr>
          <a:lstStyle>
            <a:lvl1pPr algn="ctr">
              <a:defRPr sz="8800" b="1">
                <a:solidFill>
                  <a:schemeClr val="bg2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Divider</a:t>
            </a:r>
          </a:p>
          <a:p>
            <a:pPr lvl="0"/>
            <a:r>
              <a:rPr lang="en-US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41558033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523D8C-2E8B-40DA-9F4A-85F642D64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reeform 27">
            <a:extLst>
              <a:ext uri="{FF2B5EF4-FFF2-40B4-BE49-F238E27FC236}">
                <a16:creationId xmlns:a16="http://schemas.microsoft.com/office/drawing/2014/main" id="{84C02D66-3C2C-48DA-9457-10C7141220B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876458" y="5505451"/>
            <a:ext cx="439084" cy="442912"/>
          </a:xfrm>
          <a:custGeom>
            <a:avLst/>
            <a:gdLst>
              <a:gd name="T0" fmla="*/ 160 w 160"/>
              <a:gd name="T1" fmla="*/ 80 h 160"/>
              <a:gd name="T2" fmla="*/ 80 w 160"/>
              <a:gd name="T3" fmla="*/ 0 h 160"/>
              <a:gd name="T4" fmla="*/ 0 w 160"/>
              <a:gd name="T5" fmla="*/ 80 h 160"/>
              <a:gd name="T6" fmla="*/ 80 w 160"/>
              <a:gd name="T7" fmla="*/ 160 h 160"/>
              <a:gd name="T8" fmla="*/ 160 w 160"/>
              <a:gd name="T9" fmla="*/ 80 h 160"/>
              <a:gd name="T10" fmla="*/ 8 w 160"/>
              <a:gd name="T11" fmla="*/ 80 h 160"/>
              <a:gd name="T12" fmla="*/ 80 w 160"/>
              <a:gd name="T13" fmla="*/ 8 h 160"/>
              <a:gd name="T14" fmla="*/ 152 w 160"/>
              <a:gd name="T15" fmla="*/ 80 h 160"/>
              <a:gd name="T16" fmla="*/ 80 w 160"/>
              <a:gd name="T17" fmla="*/ 152 h 160"/>
              <a:gd name="T18" fmla="*/ 8 w 160"/>
              <a:gd name="T19" fmla="*/ 80 h 160"/>
              <a:gd name="T20" fmla="*/ 83 w 160"/>
              <a:gd name="T21" fmla="*/ 118 h 160"/>
              <a:gd name="T22" fmla="*/ 105 w 160"/>
              <a:gd name="T23" fmla="*/ 95 h 160"/>
              <a:gd name="T24" fmla="*/ 105 w 160"/>
              <a:gd name="T25" fmla="*/ 89 h 160"/>
              <a:gd name="T26" fmla="*/ 100 w 160"/>
              <a:gd name="T27" fmla="*/ 89 h 160"/>
              <a:gd name="T28" fmla="*/ 84 w 160"/>
              <a:gd name="T29" fmla="*/ 105 h 160"/>
              <a:gd name="T30" fmla="*/ 84 w 160"/>
              <a:gd name="T31" fmla="*/ 45 h 160"/>
              <a:gd name="T32" fmla="*/ 80 w 160"/>
              <a:gd name="T33" fmla="*/ 41 h 160"/>
              <a:gd name="T34" fmla="*/ 76 w 160"/>
              <a:gd name="T35" fmla="*/ 45 h 160"/>
              <a:gd name="T36" fmla="*/ 76 w 160"/>
              <a:gd name="T37" fmla="*/ 105 h 160"/>
              <a:gd name="T38" fmla="*/ 60 w 160"/>
              <a:gd name="T39" fmla="*/ 89 h 160"/>
              <a:gd name="T40" fmla="*/ 55 w 160"/>
              <a:gd name="T41" fmla="*/ 89 h 160"/>
              <a:gd name="T42" fmla="*/ 55 w 160"/>
              <a:gd name="T43" fmla="*/ 95 h 160"/>
              <a:gd name="T44" fmla="*/ 77 w 160"/>
              <a:gd name="T45" fmla="*/ 118 h 160"/>
              <a:gd name="T46" fmla="*/ 80 w 160"/>
              <a:gd name="T47" fmla="*/ 119 h 160"/>
              <a:gd name="T48" fmla="*/ 83 w 160"/>
              <a:gd name="T49" fmla="*/ 1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lose/>
                <a:moveTo>
                  <a:pt x="8" y="80"/>
                </a:move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20"/>
                  <a:pt x="120" y="152"/>
                  <a:pt x="80" y="152"/>
                </a:cubicBezTo>
                <a:cubicBezTo>
                  <a:pt x="40" y="152"/>
                  <a:pt x="8" y="120"/>
                  <a:pt x="8" y="80"/>
                </a:cubicBezTo>
                <a:close/>
                <a:moveTo>
                  <a:pt x="83" y="118"/>
                </a:moveTo>
                <a:cubicBezTo>
                  <a:pt x="105" y="95"/>
                  <a:pt x="105" y="95"/>
                  <a:pt x="105" y="95"/>
                </a:cubicBezTo>
                <a:cubicBezTo>
                  <a:pt x="107" y="94"/>
                  <a:pt x="107" y="91"/>
                  <a:pt x="105" y="89"/>
                </a:cubicBezTo>
                <a:cubicBezTo>
                  <a:pt x="104" y="88"/>
                  <a:pt x="101" y="88"/>
                  <a:pt x="100" y="89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3"/>
                  <a:pt x="82" y="41"/>
                  <a:pt x="80" y="41"/>
                </a:cubicBezTo>
                <a:cubicBezTo>
                  <a:pt x="78" y="41"/>
                  <a:pt x="76" y="43"/>
                  <a:pt x="76" y="45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60" y="89"/>
                  <a:pt x="60" y="89"/>
                  <a:pt x="60" y="89"/>
                </a:cubicBezTo>
                <a:cubicBezTo>
                  <a:pt x="59" y="88"/>
                  <a:pt x="56" y="88"/>
                  <a:pt x="55" y="89"/>
                </a:cubicBezTo>
                <a:cubicBezTo>
                  <a:pt x="53" y="91"/>
                  <a:pt x="53" y="94"/>
                  <a:pt x="55" y="9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8" y="118"/>
                  <a:pt x="79" y="119"/>
                  <a:pt x="80" y="119"/>
                </a:cubicBezTo>
                <a:cubicBezTo>
                  <a:pt x="81" y="119"/>
                  <a:pt x="82" y="118"/>
                  <a:pt x="83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F3D003-5DED-4EF9-97EA-70394ED1AA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"/>
            <a:ext cx="12192000" cy="5505451"/>
          </a:xfrm>
          <a:noFill/>
        </p:spPr>
        <p:txBody>
          <a:bodyPr anchor="ctr">
            <a:normAutofit/>
          </a:bodyPr>
          <a:lstStyle>
            <a:lvl1pPr algn="ctr">
              <a:defRPr sz="8800" b="1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Divider</a:t>
            </a:r>
          </a:p>
          <a:p>
            <a:pPr lvl="0"/>
            <a:r>
              <a:rPr lang="en-US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3374184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38BD08B-D887-424D-8D86-06B4E6E065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45859" y="0"/>
            <a:ext cx="8346141" cy="6858000"/>
          </a:xfr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 dirty="0"/>
              <a:t>*REQUIRED*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pic>
        <p:nvPicPr>
          <p:cNvPr id="5" name="Picture 4" descr="A picture containing object, clock, sitting, computer&#10;&#10;Description automatically generated">
            <a:extLst>
              <a:ext uri="{FF2B5EF4-FFF2-40B4-BE49-F238E27FC236}">
                <a16:creationId xmlns:a16="http://schemas.microsoft.com/office/drawing/2014/main" id="{E0FE51C2-0CD6-46BC-87B6-765E1629E2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4" y="593538"/>
            <a:ext cx="2172823" cy="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968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BB1477-F68B-4011-91A7-E7504DF40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2311F18-EFFE-48FB-A880-CD49951367A2}"/>
              </a:ext>
            </a:extLst>
          </p:cNvPr>
          <p:cNvGrpSpPr/>
          <p:nvPr userDrawn="1"/>
        </p:nvGrpSpPr>
        <p:grpSpPr>
          <a:xfrm>
            <a:off x="1545308" y="2426288"/>
            <a:ext cx="2908800" cy="3847512"/>
            <a:chOff x="2028824" y="2426288"/>
            <a:chExt cx="2908800" cy="3847512"/>
          </a:xfrm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D930D5D-03A9-4FDC-A8F2-930EE5BBDA05}"/>
                </a:ext>
              </a:extLst>
            </p:cNvPr>
            <p:cNvSpPr/>
            <p:nvPr/>
          </p:nvSpPr>
          <p:spPr>
            <a:xfrm>
              <a:off x="2028824" y="2426288"/>
              <a:ext cx="2907906" cy="38475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360000" rIns="252000" rtlCol="0" anchor="t"/>
            <a:lstStyle/>
            <a:p>
              <a:pPr>
                <a:spcBef>
                  <a:spcPts val="1000"/>
                </a:spcBef>
              </a:pPr>
              <a:endParaRPr lang="en-US" sz="1200">
                <a:solidFill>
                  <a:schemeClr val="tx2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1A9C4BE-C01B-459D-A85F-B51E9CCA532E}"/>
                </a:ext>
              </a:extLst>
            </p:cNvPr>
            <p:cNvCxnSpPr/>
            <p:nvPr/>
          </p:nvCxnSpPr>
          <p:spPr>
            <a:xfrm>
              <a:off x="2028824" y="2455784"/>
              <a:ext cx="2908800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7DAC4C-7806-4D66-8959-5A5D34F57A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20628" y="2775005"/>
            <a:ext cx="2338388" cy="357809"/>
          </a:xfrm>
        </p:spPr>
        <p:txBody>
          <a:bodyPr>
            <a:normAutofit/>
          </a:bodyPr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/>
              <a:t>Title Here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7917DD-B140-4F18-8756-CB573D9B58D6}"/>
              </a:ext>
            </a:extLst>
          </p:cNvPr>
          <p:cNvGrpSpPr/>
          <p:nvPr userDrawn="1"/>
        </p:nvGrpSpPr>
        <p:grpSpPr>
          <a:xfrm>
            <a:off x="4638263" y="2426288"/>
            <a:ext cx="2908800" cy="3847512"/>
            <a:chOff x="2028824" y="2426288"/>
            <a:chExt cx="2908800" cy="3847512"/>
          </a:xfrm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3CC66A-1AAA-4A53-973C-590BA6C56F49}"/>
                </a:ext>
              </a:extLst>
            </p:cNvPr>
            <p:cNvSpPr/>
            <p:nvPr/>
          </p:nvSpPr>
          <p:spPr>
            <a:xfrm>
              <a:off x="2028824" y="2426288"/>
              <a:ext cx="2907906" cy="38475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360000" rIns="252000" rtlCol="0" anchor="t"/>
            <a:lstStyle/>
            <a:p>
              <a:pPr>
                <a:spcBef>
                  <a:spcPts val="1000"/>
                </a:spcBef>
              </a:pPr>
              <a:endParaRPr lang="en-US" sz="1200">
                <a:solidFill>
                  <a:schemeClr val="tx2"/>
                </a:solidFill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7398392-C0C7-4918-8C13-1C66D7E25A8A}"/>
                </a:ext>
              </a:extLst>
            </p:cNvPr>
            <p:cNvCxnSpPr/>
            <p:nvPr/>
          </p:nvCxnSpPr>
          <p:spPr>
            <a:xfrm>
              <a:off x="2028824" y="2455784"/>
              <a:ext cx="2908800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0FE8268-BF45-4666-A7A8-76041B8EC0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3583" y="2775005"/>
            <a:ext cx="2338388" cy="357809"/>
          </a:xfrm>
        </p:spPr>
        <p:txBody>
          <a:bodyPr>
            <a:normAutofit/>
          </a:bodyPr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8890095-A603-4F7D-A033-59931C869A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13583" y="3362555"/>
            <a:ext cx="2338388" cy="2657245"/>
          </a:xfrm>
        </p:spPr>
        <p:txBody>
          <a:bodyPr>
            <a:normAutofit/>
          </a:bodyPr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285750" indent="-285750">
              <a:buFont typeface="Arial" panose="020B0604020202020204" pitchFamily="34" charset="0"/>
              <a:buChar char="•"/>
              <a:defRPr/>
            </a:lvl3pPr>
            <a:lvl4pPr marL="285750" indent="-285750">
              <a:buFont typeface="Arial" panose="020B0604020202020204" pitchFamily="34" charset="0"/>
              <a:buChar char="•"/>
              <a:defRPr/>
            </a:lvl4pPr>
            <a:lvl5pPr marL="2857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Bullet</a:t>
            </a:r>
          </a:p>
          <a:p>
            <a:pPr lvl="0"/>
            <a:r>
              <a:rPr lang="en-US"/>
              <a:t>Bullet</a:t>
            </a:r>
          </a:p>
          <a:p>
            <a:pPr lvl="0"/>
            <a:r>
              <a:rPr lang="en-US"/>
              <a:t>Bullet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3E4923B-F6AF-44BE-8B93-6FBA095F9D69}"/>
              </a:ext>
            </a:extLst>
          </p:cNvPr>
          <p:cNvGrpSpPr/>
          <p:nvPr userDrawn="1"/>
        </p:nvGrpSpPr>
        <p:grpSpPr>
          <a:xfrm>
            <a:off x="7730324" y="2426288"/>
            <a:ext cx="2908800" cy="3847512"/>
            <a:chOff x="2028824" y="2426288"/>
            <a:chExt cx="2908800" cy="3847512"/>
          </a:xfrm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19C760A-74E1-40F2-8C37-1F8A2AEE7DE8}"/>
                </a:ext>
              </a:extLst>
            </p:cNvPr>
            <p:cNvSpPr/>
            <p:nvPr/>
          </p:nvSpPr>
          <p:spPr>
            <a:xfrm>
              <a:off x="2028824" y="2426288"/>
              <a:ext cx="2907906" cy="38475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360000" rIns="252000" rtlCol="0" anchor="t"/>
            <a:lstStyle/>
            <a:p>
              <a:pPr>
                <a:spcBef>
                  <a:spcPts val="1000"/>
                </a:spcBef>
              </a:pPr>
              <a:endParaRPr lang="en-US" sz="1200">
                <a:solidFill>
                  <a:schemeClr val="tx2"/>
                </a:solidFill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00A89D6-16F9-4217-8AA0-663BEC723D26}"/>
                </a:ext>
              </a:extLst>
            </p:cNvPr>
            <p:cNvCxnSpPr/>
            <p:nvPr/>
          </p:nvCxnSpPr>
          <p:spPr>
            <a:xfrm>
              <a:off x="2028824" y="2455784"/>
              <a:ext cx="2908800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67BE7B2-A6A7-4F8C-8A92-49C50968A7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5644" y="2775005"/>
            <a:ext cx="2338388" cy="357809"/>
          </a:xfrm>
        </p:spPr>
        <p:txBody>
          <a:bodyPr>
            <a:normAutofit/>
          </a:bodyPr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7589F8F-50A4-4746-BD25-A84F6E5CF5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05644" y="3362555"/>
            <a:ext cx="2338388" cy="2657245"/>
          </a:xfrm>
        </p:spPr>
        <p:txBody>
          <a:bodyPr>
            <a:normAutofit/>
          </a:bodyPr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285750" indent="-285750">
              <a:buFont typeface="Arial" panose="020B0604020202020204" pitchFamily="34" charset="0"/>
              <a:buChar char="•"/>
              <a:defRPr/>
            </a:lvl3pPr>
            <a:lvl4pPr marL="285750" indent="-285750">
              <a:buFont typeface="Arial" panose="020B0604020202020204" pitchFamily="34" charset="0"/>
              <a:buChar char="•"/>
              <a:defRPr/>
            </a:lvl4pPr>
            <a:lvl5pPr marL="2857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Bullet</a:t>
            </a:r>
          </a:p>
          <a:p>
            <a:pPr lvl="0"/>
            <a:r>
              <a:rPr lang="en-US"/>
              <a:t>Bullet</a:t>
            </a:r>
          </a:p>
          <a:p>
            <a:pPr lvl="0"/>
            <a:r>
              <a:rPr lang="en-US"/>
              <a:t>Bullet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DAA5A836-6D8F-4AA6-BFF4-DEF2225203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47968" y="3368399"/>
            <a:ext cx="2311048" cy="2651401"/>
          </a:xfrm>
        </p:spPr>
        <p:txBody>
          <a:bodyPr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 b="0"/>
            </a:lvl1pPr>
          </a:lstStyle>
          <a:p>
            <a:pPr lvl="0"/>
            <a:r>
              <a:rPr lang="en-US"/>
              <a:t>Bullet</a:t>
            </a:r>
          </a:p>
          <a:p>
            <a:pPr lvl="0"/>
            <a:r>
              <a:rPr lang="en-US"/>
              <a:t>Bullet</a:t>
            </a:r>
          </a:p>
          <a:p>
            <a:pPr lvl="0"/>
            <a:r>
              <a:rPr lang="en-US"/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566220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2 Blocks Staggered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33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085841" y="568960"/>
            <a:ext cx="6106159" cy="400304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rgbClr val="D7D7D7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058160" y="4572000"/>
            <a:ext cx="506984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7153D-9F64-427B-A86A-225804AEA4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6950" y="2724150"/>
            <a:ext cx="3879850" cy="13195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69B21F-B1AB-4906-B012-180B362B19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952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- Large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016000" y="-26126"/>
            <a:ext cx="5080000" cy="5838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420" y="946702"/>
            <a:ext cx="4066580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E29A0-63F1-4D48-BC54-639046B1B4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A4EA838-01AE-42D3-A2E5-DA12D68066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09420" y="2923599"/>
            <a:ext cx="4066580" cy="13195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70960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Large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946702"/>
            <a:ext cx="4067176" cy="2002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C20C475-CFD8-44C2-886A-7185769DC7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9962" y="1125538"/>
            <a:ext cx="5072863" cy="573246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FCCF7-ED4F-407B-8223-E7B5234B683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9EFEDB9-3479-45FE-8C8E-D8EE7603C0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9175" y="3110199"/>
            <a:ext cx="3879850" cy="13195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20703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quare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8E5ED3F-FB03-4F5F-9518-90FF371646BD}"/>
              </a:ext>
            </a:extLst>
          </p:cNvPr>
          <p:cNvSpPr/>
          <p:nvPr userDrawn="1"/>
        </p:nvSpPr>
        <p:spPr>
          <a:xfrm>
            <a:off x="8502387" y="2426287"/>
            <a:ext cx="2198139" cy="384751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700000" rIns="252000" rtlCol="0" anchor="t"/>
          <a:lstStyle/>
          <a:p>
            <a:pPr>
              <a:spcBef>
                <a:spcPts val="1000"/>
              </a:spcBef>
            </a:pP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27" name="Content Placeholder 14">
            <a:extLst>
              <a:ext uri="{FF2B5EF4-FFF2-40B4-BE49-F238E27FC236}">
                <a16:creationId xmlns:a16="http://schemas.microsoft.com/office/drawing/2014/main" id="{80518A57-FD38-4CAB-9AC1-4617CCB708DA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686535" y="4759324"/>
            <a:ext cx="1809750" cy="257175"/>
          </a:xfrm>
        </p:spPr>
        <p:txBody>
          <a:bodyPr>
            <a:noAutofit/>
          </a:bodyPr>
          <a:lstStyle>
            <a:lvl1pPr>
              <a:defRPr sz="1000" b="1">
                <a:solidFill>
                  <a:schemeClr val="accent1"/>
                </a:solidFill>
              </a:defRPr>
            </a:lvl1pPr>
            <a:lvl2pPr>
              <a:defRPr sz="1050" b="1">
                <a:solidFill>
                  <a:schemeClr val="accent1"/>
                </a:solidFill>
              </a:defRPr>
            </a:lvl2pPr>
            <a:lvl3pPr>
              <a:defRPr sz="1050" b="1">
                <a:solidFill>
                  <a:schemeClr val="accent1"/>
                </a:solidFill>
              </a:defRPr>
            </a:lvl3pPr>
            <a:lvl4pPr>
              <a:defRPr sz="1050" b="1">
                <a:solidFill>
                  <a:schemeClr val="accent1"/>
                </a:solidFill>
              </a:defRPr>
            </a:lvl4pPr>
            <a:lvl5pPr>
              <a:defRPr sz="10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Placeholder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264D4B-301D-472A-AC50-AE1E2EF837B9}"/>
              </a:ext>
            </a:extLst>
          </p:cNvPr>
          <p:cNvSpPr/>
          <p:nvPr userDrawn="1"/>
        </p:nvSpPr>
        <p:spPr>
          <a:xfrm>
            <a:off x="6192915" y="2426287"/>
            <a:ext cx="2198139" cy="384751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700000" rIns="252000" rtlCol="0" anchor="t"/>
          <a:lstStyle/>
          <a:p>
            <a:pPr>
              <a:spcBef>
                <a:spcPts val="1000"/>
              </a:spcBef>
            </a:pP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24" name="Content Placeholder 14">
            <a:extLst>
              <a:ext uri="{FF2B5EF4-FFF2-40B4-BE49-F238E27FC236}">
                <a16:creationId xmlns:a16="http://schemas.microsoft.com/office/drawing/2014/main" id="{FE4BB15F-0762-4602-94FD-9B5F3AD48CBD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377063" y="4759324"/>
            <a:ext cx="1809750" cy="257175"/>
          </a:xfrm>
        </p:spPr>
        <p:txBody>
          <a:bodyPr>
            <a:noAutofit/>
          </a:bodyPr>
          <a:lstStyle>
            <a:lvl1pPr>
              <a:defRPr sz="1000" b="1">
                <a:solidFill>
                  <a:schemeClr val="accent1"/>
                </a:solidFill>
              </a:defRPr>
            </a:lvl1pPr>
            <a:lvl2pPr>
              <a:defRPr sz="1050" b="1">
                <a:solidFill>
                  <a:schemeClr val="accent1"/>
                </a:solidFill>
              </a:defRPr>
            </a:lvl2pPr>
            <a:lvl3pPr>
              <a:defRPr sz="1050" b="1">
                <a:solidFill>
                  <a:schemeClr val="accent1"/>
                </a:solidFill>
              </a:defRPr>
            </a:lvl3pPr>
            <a:lvl4pPr>
              <a:defRPr sz="1050" b="1">
                <a:solidFill>
                  <a:schemeClr val="accent1"/>
                </a:solidFill>
              </a:defRPr>
            </a:lvl4pPr>
            <a:lvl5pPr>
              <a:defRPr sz="10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Placeholder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149B03-93AF-48A3-885F-D453882C45ED}"/>
              </a:ext>
            </a:extLst>
          </p:cNvPr>
          <p:cNvSpPr/>
          <p:nvPr userDrawn="1"/>
        </p:nvSpPr>
        <p:spPr>
          <a:xfrm>
            <a:off x="3870755" y="2426287"/>
            <a:ext cx="2198139" cy="384751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700000" rIns="252000" rtlCol="0" anchor="t"/>
          <a:lstStyle/>
          <a:p>
            <a:pPr>
              <a:spcBef>
                <a:spcPts val="1000"/>
              </a:spcBef>
            </a:pP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74BAB441-C14D-49B2-BAE6-0B9D7845399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054903" y="4759324"/>
            <a:ext cx="1809750" cy="257175"/>
          </a:xfrm>
        </p:spPr>
        <p:txBody>
          <a:bodyPr>
            <a:noAutofit/>
          </a:bodyPr>
          <a:lstStyle>
            <a:lvl1pPr>
              <a:defRPr sz="1000" b="1">
                <a:solidFill>
                  <a:schemeClr val="accent1"/>
                </a:solidFill>
              </a:defRPr>
            </a:lvl1pPr>
            <a:lvl2pPr>
              <a:defRPr sz="1050" b="1">
                <a:solidFill>
                  <a:schemeClr val="accent1"/>
                </a:solidFill>
              </a:defRPr>
            </a:lvl2pPr>
            <a:lvl3pPr>
              <a:defRPr sz="1050" b="1">
                <a:solidFill>
                  <a:schemeClr val="accent1"/>
                </a:solidFill>
              </a:defRPr>
            </a:lvl3pPr>
            <a:lvl4pPr>
              <a:defRPr sz="1050" b="1">
                <a:solidFill>
                  <a:schemeClr val="accent1"/>
                </a:solidFill>
              </a:defRPr>
            </a:lvl4pPr>
            <a:lvl5pPr>
              <a:defRPr sz="10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Placeholder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4FD010-398A-46B1-8F2A-DCDE069F8263}"/>
              </a:ext>
            </a:extLst>
          </p:cNvPr>
          <p:cNvSpPr/>
          <p:nvPr userDrawn="1"/>
        </p:nvSpPr>
        <p:spPr>
          <a:xfrm>
            <a:off x="1556525" y="2426288"/>
            <a:ext cx="2198139" cy="384751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700000" rIns="252000" rtlCol="0" anchor="t"/>
          <a:lstStyle/>
          <a:p>
            <a:pPr>
              <a:spcBef>
                <a:spcPts val="1000"/>
              </a:spcBef>
            </a:pP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6525" y="946702"/>
            <a:ext cx="9155869" cy="124984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559696" y="2426287"/>
            <a:ext cx="2196553" cy="208671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875513" y="2426287"/>
            <a:ext cx="2196553" cy="208671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189743" y="2426287"/>
            <a:ext cx="2196553" cy="208671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507145" y="2426287"/>
            <a:ext cx="2196553" cy="208671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BA85C-AB37-413A-82D4-8708FF370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CD5ECE9-07F3-4245-84D9-BB509B0F9DB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740673" y="4759325"/>
            <a:ext cx="1809750" cy="257175"/>
          </a:xfrm>
        </p:spPr>
        <p:txBody>
          <a:bodyPr>
            <a:noAutofit/>
          </a:bodyPr>
          <a:lstStyle>
            <a:lvl1pPr>
              <a:defRPr sz="1000" b="1">
                <a:solidFill>
                  <a:schemeClr val="accent1"/>
                </a:solidFill>
              </a:defRPr>
            </a:lvl1pPr>
            <a:lvl2pPr>
              <a:defRPr sz="1050" b="1">
                <a:solidFill>
                  <a:schemeClr val="accent1"/>
                </a:solidFill>
              </a:defRPr>
            </a:lvl2pPr>
            <a:lvl3pPr>
              <a:defRPr sz="1050" b="1">
                <a:solidFill>
                  <a:schemeClr val="accent1"/>
                </a:solidFill>
              </a:defRPr>
            </a:lvl3pPr>
            <a:lvl4pPr>
              <a:defRPr sz="1050" b="1">
                <a:solidFill>
                  <a:schemeClr val="accent1"/>
                </a:solidFill>
              </a:defRPr>
            </a:lvl4pPr>
            <a:lvl5pPr>
              <a:defRPr sz="10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Placeholder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81CB7B2-A38E-40AF-9477-9DACD3BBCAA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40673" y="5162550"/>
            <a:ext cx="1809750" cy="908049"/>
          </a:xfrm>
        </p:spPr>
        <p:txBody>
          <a:bodyPr>
            <a:noAutofit/>
          </a:bodyPr>
          <a:lstStyle>
            <a:lvl1pPr>
              <a:defRPr sz="1100" b="1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0A6C0D88-836A-4217-BE16-D4CDD2E1DFE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54903" y="5162549"/>
            <a:ext cx="1809750" cy="908049"/>
          </a:xfrm>
        </p:spPr>
        <p:txBody>
          <a:bodyPr>
            <a:noAutofit/>
          </a:bodyPr>
          <a:lstStyle>
            <a:lvl1pPr>
              <a:defRPr sz="1100" b="1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51A7191A-986D-4541-8D2F-BF9F9B8392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87109" y="5162548"/>
            <a:ext cx="1809750" cy="908049"/>
          </a:xfrm>
        </p:spPr>
        <p:txBody>
          <a:bodyPr>
            <a:noAutofit/>
          </a:bodyPr>
          <a:lstStyle>
            <a:lvl1pPr>
              <a:defRPr sz="1100" b="1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49A89D3E-5530-4941-A7ED-4C8633FDCC1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86535" y="5162550"/>
            <a:ext cx="1809750" cy="908049"/>
          </a:xfrm>
        </p:spPr>
        <p:txBody>
          <a:bodyPr>
            <a:noAutofit/>
          </a:bodyPr>
          <a:lstStyle>
            <a:lvl1pPr>
              <a:defRPr sz="1100" b="1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33893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Large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90" y="946702"/>
            <a:ext cx="4067176" cy="21200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F52203-2C14-4717-BDF2-20F053042FF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7B713C3-2086-489D-AC25-4BB8AA218C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248936"/>
            <a:ext cx="3879850" cy="13195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35251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9133840" y="0"/>
            <a:ext cx="305816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85840" y="341376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085840" y="-3048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9133840" y="3413760"/>
            <a:ext cx="305816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F401DF-6DEF-4B8F-963D-B524BCD5E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33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17B1E8-B8D4-4ACC-AB78-455BA996032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689D94F-3EDD-43C9-BCBF-02D760BE9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0733" y="2724150"/>
            <a:ext cx="3879850" cy="13195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33654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172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9133840" y="0"/>
            <a:ext cx="305816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85840" y="341376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085840" y="-3048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19E5A-5222-4CE7-B446-19672E8A6A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9899449-07AA-4E59-9E6B-FBB878E70E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0733" y="2724150"/>
            <a:ext cx="3879850" cy="13195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01155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3 Image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457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085840" y="0"/>
            <a:ext cx="610616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85840" y="341376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9133840" y="3413760"/>
            <a:ext cx="305816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13411-F8D1-44EC-AF4D-40953232F3A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3C3EE4E-AA9F-4651-B09D-8AFED53535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0733" y="2724150"/>
            <a:ext cx="3879850" cy="13195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17023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75" y="356459"/>
            <a:ext cx="10058400" cy="6030254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7EAF9D-1F56-4246-9AD0-E719CB3D5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677" y="960343"/>
            <a:ext cx="3819715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6E8CE5C-F9F3-434D-AC0B-6AB02A33069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10473" y="810689"/>
            <a:ext cx="7696062" cy="482056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46223-83C6-404B-B55B-3DD8671CD7E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22388B9-113B-4C33-9EAB-4BFD72AEE9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248936"/>
            <a:ext cx="3879850" cy="13195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E8105A4-83EF-4721-A8B2-B504EB22664D}"/>
              </a:ext>
            </a:extLst>
          </p:cNvPr>
          <p:cNvGrpSpPr/>
          <p:nvPr userDrawn="1"/>
        </p:nvGrpSpPr>
        <p:grpSpPr>
          <a:xfrm>
            <a:off x="3130747" y="-419050"/>
            <a:ext cx="5337421" cy="9123796"/>
            <a:chOff x="4675416" y="-2068118"/>
            <a:chExt cx="6506105" cy="1112154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68EDBE1-6CE5-4D26-9248-A3F82C329B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75416" y="-2068118"/>
              <a:ext cx="6506105" cy="11121547"/>
            </a:xfrm>
            <a:prstGeom prst="rect">
              <a:avLst/>
            </a:prstGeom>
            <a:effectLst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9816AA3-1325-4C97-80B3-CFFF42305B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4091" y="623455"/>
              <a:ext cx="2388867" cy="4870248"/>
            </a:xfrm>
            <a:prstGeom prst="rect">
              <a:avLst/>
            </a:prstGeom>
            <a:effectLst/>
          </p:spPr>
        </p:pic>
      </p:grp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CBDC8C32-09D5-4F0A-8234-F353085203C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971245" y="2303171"/>
            <a:ext cx="1705285" cy="3000588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</p:spTree>
    <p:extLst>
      <p:ext uri="{BB962C8B-B14F-4D97-AF65-F5344CB8AC3E}">
        <p14:creationId xmlns:p14="http://schemas.microsoft.com/office/powerpoint/2010/main" val="40468585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523D8C-2E8B-40DA-9F4A-85F642D64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 27">
            <a:extLst>
              <a:ext uri="{FF2B5EF4-FFF2-40B4-BE49-F238E27FC236}">
                <a16:creationId xmlns:a16="http://schemas.microsoft.com/office/drawing/2014/main" id="{84C02D66-3C2C-48DA-9457-10C7141220B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876459" y="5505451"/>
            <a:ext cx="439084" cy="442912"/>
          </a:xfrm>
          <a:custGeom>
            <a:avLst/>
            <a:gdLst>
              <a:gd name="T0" fmla="*/ 160 w 160"/>
              <a:gd name="T1" fmla="*/ 80 h 160"/>
              <a:gd name="T2" fmla="*/ 80 w 160"/>
              <a:gd name="T3" fmla="*/ 0 h 160"/>
              <a:gd name="T4" fmla="*/ 0 w 160"/>
              <a:gd name="T5" fmla="*/ 80 h 160"/>
              <a:gd name="T6" fmla="*/ 80 w 160"/>
              <a:gd name="T7" fmla="*/ 160 h 160"/>
              <a:gd name="T8" fmla="*/ 160 w 160"/>
              <a:gd name="T9" fmla="*/ 80 h 160"/>
              <a:gd name="T10" fmla="*/ 8 w 160"/>
              <a:gd name="T11" fmla="*/ 80 h 160"/>
              <a:gd name="T12" fmla="*/ 80 w 160"/>
              <a:gd name="T13" fmla="*/ 8 h 160"/>
              <a:gd name="T14" fmla="*/ 152 w 160"/>
              <a:gd name="T15" fmla="*/ 80 h 160"/>
              <a:gd name="T16" fmla="*/ 80 w 160"/>
              <a:gd name="T17" fmla="*/ 152 h 160"/>
              <a:gd name="T18" fmla="*/ 8 w 160"/>
              <a:gd name="T19" fmla="*/ 80 h 160"/>
              <a:gd name="T20" fmla="*/ 83 w 160"/>
              <a:gd name="T21" fmla="*/ 118 h 160"/>
              <a:gd name="T22" fmla="*/ 105 w 160"/>
              <a:gd name="T23" fmla="*/ 95 h 160"/>
              <a:gd name="T24" fmla="*/ 105 w 160"/>
              <a:gd name="T25" fmla="*/ 89 h 160"/>
              <a:gd name="T26" fmla="*/ 100 w 160"/>
              <a:gd name="T27" fmla="*/ 89 h 160"/>
              <a:gd name="T28" fmla="*/ 84 w 160"/>
              <a:gd name="T29" fmla="*/ 105 h 160"/>
              <a:gd name="T30" fmla="*/ 84 w 160"/>
              <a:gd name="T31" fmla="*/ 45 h 160"/>
              <a:gd name="T32" fmla="*/ 80 w 160"/>
              <a:gd name="T33" fmla="*/ 41 h 160"/>
              <a:gd name="T34" fmla="*/ 76 w 160"/>
              <a:gd name="T35" fmla="*/ 45 h 160"/>
              <a:gd name="T36" fmla="*/ 76 w 160"/>
              <a:gd name="T37" fmla="*/ 105 h 160"/>
              <a:gd name="T38" fmla="*/ 60 w 160"/>
              <a:gd name="T39" fmla="*/ 89 h 160"/>
              <a:gd name="T40" fmla="*/ 55 w 160"/>
              <a:gd name="T41" fmla="*/ 89 h 160"/>
              <a:gd name="T42" fmla="*/ 55 w 160"/>
              <a:gd name="T43" fmla="*/ 95 h 160"/>
              <a:gd name="T44" fmla="*/ 77 w 160"/>
              <a:gd name="T45" fmla="*/ 118 h 160"/>
              <a:gd name="T46" fmla="*/ 80 w 160"/>
              <a:gd name="T47" fmla="*/ 119 h 160"/>
              <a:gd name="T48" fmla="*/ 83 w 160"/>
              <a:gd name="T49" fmla="*/ 1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lose/>
                <a:moveTo>
                  <a:pt x="8" y="80"/>
                </a:move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20"/>
                  <a:pt x="120" y="152"/>
                  <a:pt x="80" y="152"/>
                </a:cubicBezTo>
                <a:cubicBezTo>
                  <a:pt x="40" y="152"/>
                  <a:pt x="8" y="120"/>
                  <a:pt x="8" y="80"/>
                </a:cubicBezTo>
                <a:close/>
                <a:moveTo>
                  <a:pt x="83" y="118"/>
                </a:moveTo>
                <a:cubicBezTo>
                  <a:pt x="105" y="95"/>
                  <a:pt x="105" y="95"/>
                  <a:pt x="105" y="95"/>
                </a:cubicBezTo>
                <a:cubicBezTo>
                  <a:pt x="107" y="94"/>
                  <a:pt x="107" y="91"/>
                  <a:pt x="105" y="89"/>
                </a:cubicBezTo>
                <a:cubicBezTo>
                  <a:pt x="104" y="88"/>
                  <a:pt x="101" y="88"/>
                  <a:pt x="100" y="89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3"/>
                  <a:pt x="82" y="41"/>
                  <a:pt x="80" y="41"/>
                </a:cubicBezTo>
                <a:cubicBezTo>
                  <a:pt x="78" y="41"/>
                  <a:pt x="76" y="43"/>
                  <a:pt x="76" y="45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60" y="89"/>
                  <a:pt x="60" y="89"/>
                  <a:pt x="60" y="89"/>
                </a:cubicBezTo>
                <a:cubicBezTo>
                  <a:pt x="59" y="88"/>
                  <a:pt x="56" y="88"/>
                  <a:pt x="55" y="89"/>
                </a:cubicBezTo>
                <a:cubicBezTo>
                  <a:pt x="53" y="91"/>
                  <a:pt x="53" y="94"/>
                  <a:pt x="55" y="9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8" y="118"/>
                  <a:pt x="79" y="119"/>
                  <a:pt x="80" y="119"/>
                </a:cubicBezTo>
                <a:cubicBezTo>
                  <a:pt x="81" y="119"/>
                  <a:pt x="82" y="118"/>
                  <a:pt x="83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F3D003-5DED-4EF9-97EA-70394ED1AA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"/>
            <a:ext cx="12192000" cy="5505451"/>
          </a:xfrm>
        </p:spPr>
        <p:txBody>
          <a:bodyPr anchor="ctr">
            <a:normAutofit/>
          </a:bodyPr>
          <a:lstStyle>
            <a:lvl1pPr algn="ctr">
              <a:defRPr sz="8800" b="1">
                <a:solidFill>
                  <a:schemeClr val="bg2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Divider</a:t>
            </a:r>
          </a:p>
          <a:p>
            <a:pPr lvl="0"/>
            <a:r>
              <a:rPr lang="en-US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19821495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cle Photos with Brief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3F81257-2267-43DA-B56E-6DC7BBA981C1}"/>
              </a:ext>
            </a:extLst>
          </p:cNvPr>
          <p:cNvGrpSpPr/>
          <p:nvPr userDrawn="1"/>
        </p:nvGrpSpPr>
        <p:grpSpPr>
          <a:xfrm>
            <a:off x="6275420" y="2426288"/>
            <a:ext cx="2112532" cy="3847512"/>
            <a:chOff x="8482912" y="2426288"/>
            <a:chExt cx="2238376" cy="3847512"/>
          </a:xfrm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4ED17D9-CF2D-4346-B14B-3415D908108A}"/>
                </a:ext>
              </a:extLst>
            </p:cNvPr>
            <p:cNvSpPr/>
            <p:nvPr/>
          </p:nvSpPr>
          <p:spPr>
            <a:xfrm>
              <a:off x="8482912" y="2426288"/>
              <a:ext cx="2238376" cy="38475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728000" rIns="180000" rtlCol="0" anchor="t"/>
            <a:lstStyle/>
            <a:p>
              <a:pPr lvl="0" algn="ctr">
                <a:spcBef>
                  <a:spcPts val="1000"/>
                </a:spcBef>
              </a:pPr>
              <a:endParaRPr lang="en-US" sz="1050">
                <a:solidFill>
                  <a:srgbClr val="023B40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4C97DD9-FE63-4326-85A2-4F3DE8CAFC9E}"/>
                </a:ext>
              </a:extLst>
            </p:cNvPr>
            <p:cNvCxnSpPr/>
            <p:nvPr/>
          </p:nvCxnSpPr>
          <p:spPr>
            <a:xfrm>
              <a:off x="8482912" y="2455784"/>
              <a:ext cx="2235269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15D586-5844-4422-9661-8EB8F9EFF219}"/>
              </a:ext>
            </a:extLst>
          </p:cNvPr>
          <p:cNvGrpSpPr/>
          <p:nvPr userDrawn="1"/>
        </p:nvGrpSpPr>
        <p:grpSpPr>
          <a:xfrm>
            <a:off x="1587774" y="2426288"/>
            <a:ext cx="2112533" cy="3847512"/>
            <a:chOff x="8482912" y="2426288"/>
            <a:chExt cx="2238377" cy="3847512"/>
          </a:xfrm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0AAD738-FBA1-4E78-8363-A02128E7A933}"/>
                </a:ext>
              </a:extLst>
            </p:cNvPr>
            <p:cNvSpPr/>
            <p:nvPr/>
          </p:nvSpPr>
          <p:spPr>
            <a:xfrm>
              <a:off x="8482913" y="2426288"/>
              <a:ext cx="2238376" cy="38475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728000" rIns="180000" rtlCol="0" anchor="t"/>
            <a:lstStyle/>
            <a:p>
              <a:pPr algn="ctr">
                <a:spcBef>
                  <a:spcPts val="1000"/>
                </a:spcBef>
              </a:pPr>
              <a:endParaRPr lang="en-US" sz="1050">
                <a:solidFill>
                  <a:srgbClr val="023B40"/>
                </a:solidFill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2DB93BA-B4CA-4DEF-AFD9-59181A8FDEE3}"/>
                </a:ext>
              </a:extLst>
            </p:cNvPr>
            <p:cNvCxnSpPr/>
            <p:nvPr/>
          </p:nvCxnSpPr>
          <p:spPr>
            <a:xfrm>
              <a:off x="8482912" y="2455784"/>
              <a:ext cx="2235269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0541F7-B62E-4A80-AF62-6B67CBBE6380}"/>
              </a:ext>
            </a:extLst>
          </p:cNvPr>
          <p:cNvGrpSpPr/>
          <p:nvPr userDrawn="1"/>
        </p:nvGrpSpPr>
        <p:grpSpPr>
          <a:xfrm>
            <a:off x="8619243" y="2426288"/>
            <a:ext cx="2112532" cy="3847512"/>
            <a:chOff x="8482912" y="2426288"/>
            <a:chExt cx="2238376" cy="3847512"/>
          </a:xfrm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7E91D3A-5637-46C5-B610-16425E9A1BE6}"/>
                </a:ext>
              </a:extLst>
            </p:cNvPr>
            <p:cNvSpPr/>
            <p:nvPr/>
          </p:nvSpPr>
          <p:spPr>
            <a:xfrm>
              <a:off x="8482912" y="2426288"/>
              <a:ext cx="2238376" cy="38475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728000" rIns="180000" rtlCol="0" anchor="t"/>
            <a:lstStyle/>
            <a:p>
              <a:pPr lvl="0" algn="ctr">
                <a:spcBef>
                  <a:spcPts val="1000"/>
                </a:spcBef>
              </a:pPr>
              <a:endParaRPr lang="en-US" sz="1050">
                <a:solidFill>
                  <a:srgbClr val="023B40"/>
                </a:solidFill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E3BBC4F-9C1E-4CBF-8D58-D1B9977A9882}"/>
                </a:ext>
              </a:extLst>
            </p:cNvPr>
            <p:cNvCxnSpPr/>
            <p:nvPr/>
          </p:nvCxnSpPr>
          <p:spPr>
            <a:xfrm>
              <a:off x="8482912" y="2455784"/>
              <a:ext cx="2235269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CB61395-A9E0-4DEB-BC87-1AA70FA26CBF}"/>
              </a:ext>
            </a:extLst>
          </p:cNvPr>
          <p:cNvGrpSpPr/>
          <p:nvPr userDrawn="1"/>
        </p:nvGrpSpPr>
        <p:grpSpPr>
          <a:xfrm>
            <a:off x="3931597" y="2426288"/>
            <a:ext cx="2112532" cy="3847512"/>
            <a:chOff x="6096000" y="2426288"/>
            <a:chExt cx="2238376" cy="3847512"/>
          </a:xfrm>
          <a:effectLst/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B15A112-4D1B-40EA-AB95-BA2BD7E22D09}"/>
                </a:ext>
              </a:extLst>
            </p:cNvPr>
            <p:cNvSpPr/>
            <p:nvPr/>
          </p:nvSpPr>
          <p:spPr>
            <a:xfrm>
              <a:off x="6096000" y="2426288"/>
              <a:ext cx="2238376" cy="38475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728000" rIns="180000" rtlCol="0" anchor="t"/>
            <a:lstStyle/>
            <a:p>
              <a:pPr lvl="0" algn="ctr">
                <a:spcBef>
                  <a:spcPts val="1000"/>
                </a:spcBef>
              </a:pPr>
              <a:endParaRPr lang="en-US" sz="1050">
                <a:solidFill>
                  <a:srgbClr val="023B40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D567548-69CE-4EF7-8E35-7CE14B46C5DE}"/>
                </a:ext>
              </a:extLst>
            </p:cNvPr>
            <p:cNvCxnSpPr/>
            <p:nvPr/>
          </p:nvCxnSpPr>
          <p:spPr>
            <a:xfrm>
              <a:off x="6096000" y="2455784"/>
              <a:ext cx="2234172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438472" y="2795200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782295" y="2795200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125403" y="2795200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2094649" y="2795200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E0391E-1FD6-42D4-8603-2E7B4E82A48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FCB72DC2-E55B-4688-BFE0-CCF44C6080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7363" y="4208463"/>
            <a:ext cx="1781175" cy="1882775"/>
          </a:xfrm>
        </p:spPr>
        <p:txBody>
          <a:bodyPr>
            <a:normAutofit/>
          </a:bodyPr>
          <a:lstStyle>
            <a:lvl1pPr algn="ctr"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96BB090F-2466-471B-BFA8-53E28B51A8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87884" y="4208463"/>
            <a:ext cx="1781175" cy="1882775"/>
          </a:xfrm>
        </p:spPr>
        <p:txBody>
          <a:bodyPr>
            <a:normAutofit/>
          </a:bodyPr>
          <a:lstStyle>
            <a:lvl1pPr algn="ctr"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84D01D62-0D75-496A-8D39-09500BA274A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31707" y="4209144"/>
            <a:ext cx="1781175" cy="1882775"/>
          </a:xfrm>
        </p:spPr>
        <p:txBody>
          <a:bodyPr>
            <a:normAutofit/>
          </a:bodyPr>
          <a:lstStyle>
            <a:lvl1pPr algn="ctr"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F746F8E9-06CF-4028-846F-D3CDF1F4A0F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783455" y="4209144"/>
            <a:ext cx="1781175" cy="1882775"/>
          </a:xfrm>
        </p:spPr>
        <p:txBody>
          <a:bodyPr>
            <a:normAutofit/>
          </a:bodyPr>
          <a:lstStyle>
            <a:lvl1pPr algn="ctr"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95416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- Two Blocks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43B44CB7-8865-4225-8490-953C9C5513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35299" y="3429000"/>
            <a:ext cx="3060699" cy="3428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75DCF0-B58E-4E01-B5DD-E877186DC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40" y="946702"/>
            <a:ext cx="407968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E9354BC-A38D-49AC-B33C-37DBC74E76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35299" y="1"/>
            <a:ext cx="3060699" cy="3428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1D169-2724-4FD3-8015-463BF8AB22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A9D8E24-030E-4417-BB5C-76E4A3A44A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1840" y="2883176"/>
            <a:ext cx="3879850" cy="13195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95455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cle Photos with Text and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10B58E-1BDA-4DC5-812F-F1A7F9995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286" y="848376"/>
            <a:ext cx="9980337" cy="124984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6606D77-A67F-4ADB-949F-66533FC0A31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774359" y="2286000"/>
            <a:ext cx="1853638" cy="1850923"/>
          </a:xfrm>
          <a:prstGeom prst="ellipse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770B54F-55A3-402D-9B0F-DAC6DBC6E07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022894" y="2286000"/>
            <a:ext cx="1853638" cy="1850923"/>
          </a:xfrm>
          <a:prstGeom prst="ellipse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FA92C845-76C4-4C4C-8B69-9ACEC630DA4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67472" y="2286000"/>
            <a:ext cx="1853638" cy="1850923"/>
          </a:xfrm>
          <a:prstGeom prst="ellipse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377DF013-4263-46B2-845A-C06F744B5B0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519964" y="2286000"/>
            <a:ext cx="1853638" cy="1850923"/>
          </a:xfrm>
          <a:prstGeom prst="ellipse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F597EA-B5A5-48F4-89AC-CC7BBB03044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8">
            <a:extLst>
              <a:ext uri="{FF2B5EF4-FFF2-40B4-BE49-F238E27FC236}">
                <a16:creationId xmlns:a16="http://schemas.microsoft.com/office/drawing/2014/main" id="{D0024B53-DFBD-4ECF-9EAE-E1E1C270B62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7363" y="4498971"/>
            <a:ext cx="1781175" cy="1882775"/>
          </a:xfrm>
        </p:spPr>
        <p:txBody>
          <a:bodyPr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11" name="Text Placeholder 38">
            <a:extLst>
              <a:ext uri="{FF2B5EF4-FFF2-40B4-BE49-F238E27FC236}">
                <a16:creationId xmlns:a16="http://schemas.microsoft.com/office/drawing/2014/main" id="{F9B5FD3E-BA77-4650-AB68-D8C44BF13B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87884" y="4498971"/>
            <a:ext cx="1781175" cy="1882775"/>
          </a:xfrm>
        </p:spPr>
        <p:txBody>
          <a:bodyPr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12" name="Text Placeholder 38">
            <a:extLst>
              <a:ext uri="{FF2B5EF4-FFF2-40B4-BE49-F238E27FC236}">
                <a16:creationId xmlns:a16="http://schemas.microsoft.com/office/drawing/2014/main" id="{C92D60A7-6AC2-476B-85F2-D77CB5789D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31707" y="4499652"/>
            <a:ext cx="1781175" cy="1882775"/>
          </a:xfrm>
        </p:spPr>
        <p:txBody>
          <a:bodyPr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13" name="Text Placeholder 38">
            <a:extLst>
              <a:ext uri="{FF2B5EF4-FFF2-40B4-BE49-F238E27FC236}">
                <a16:creationId xmlns:a16="http://schemas.microsoft.com/office/drawing/2014/main" id="{E4D14BAF-BBA6-472C-8106-972F8A5E6FC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783455" y="4499652"/>
            <a:ext cx="1781175" cy="1882775"/>
          </a:xfrm>
        </p:spPr>
        <p:txBody>
          <a:bodyPr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22742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Stagg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332" y="4441738"/>
            <a:ext cx="4057016" cy="13882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037840" y="0"/>
            <a:ext cx="305816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85840" y="3444240"/>
            <a:ext cx="304800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B08AF2B-9319-4541-AA19-78303FAF9F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33840" y="3444240"/>
            <a:ext cx="304800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B5C2248-71C6-4907-86BB-94F087D908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4551" y="1062370"/>
            <a:ext cx="3879850" cy="13195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93458D8D-5354-40A5-A490-69002AB9630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0" y="6356350"/>
            <a:ext cx="1003852" cy="365125"/>
          </a:xfrm>
        </p:spPr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840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- Narrow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016000" y="0"/>
            <a:ext cx="3058160" cy="606829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A3C448-7127-4C1F-83F9-532BB7FF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0" y="946702"/>
            <a:ext cx="6114221" cy="1249845"/>
          </a:xfrm>
        </p:spPr>
        <p:txBody>
          <a:bodyPr/>
          <a:lstStyle/>
          <a:p>
            <a:r>
              <a:rPr lang="en-US"/>
              <a:t>Click to edit Master 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76545C7-52B4-48BA-8325-AE6ADF326E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67299" y="2597728"/>
            <a:ext cx="6114221" cy="347056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ACBC6B68-5CCA-48E0-96E5-7DD35FB6E64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0" y="6356350"/>
            <a:ext cx="1003852" cy="365125"/>
          </a:xfrm>
        </p:spPr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116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Title Abov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2028825" y="3429000"/>
            <a:ext cx="4067176" cy="25344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A2D9993-96B7-4F61-8127-49372BACA4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7918" y="946702"/>
            <a:ext cx="3879850" cy="5016776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B03A0C34-4A16-495B-90D2-FE79DBAD0F7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0" y="6356350"/>
            <a:ext cx="1003852" cy="365125"/>
          </a:xfrm>
        </p:spPr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372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Narrow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37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8124823" y="0"/>
            <a:ext cx="406717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5011AF5-4E5D-4C3C-86E8-9F3CA954AA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248936"/>
            <a:ext cx="3879850" cy="13195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157CA205-C2C4-41A5-9350-6C4BE51287D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0" y="6356350"/>
            <a:ext cx="1003852" cy="365125"/>
          </a:xfrm>
        </p:spPr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316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eading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5FE9F0-BA58-4BBD-AE85-AB147AA6B7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87AE1ED-33FF-4C21-9E2D-A9D2A44177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-30480"/>
            <a:ext cx="6085840" cy="6888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000" i="0">
                <a:solidFill>
                  <a:schemeClr val="bg2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CE877B-ADBD-47CC-9DCB-676BF6E9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971" y="1175302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12000" b="1" i="0">
                <a:solidFill>
                  <a:schemeClr val="accent1"/>
                </a:solidFill>
                <a:latin typeface="+mj-lt"/>
                <a:ea typeface="Montserrat Black" charset="0"/>
                <a:cs typeface="Montserrat Black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C7EA147-7124-4592-947A-9072059DFD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429000"/>
            <a:ext cx="3879850" cy="13195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81788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EDCE42-A267-46CD-ABF2-A11D90623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7A530-64AB-4D9E-8E0E-7F298B086FA8}"/>
              </a:ext>
            </a:extLst>
          </p:cNvPr>
          <p:cNvSpPr/>
          <p:nvPr userDrawn="1"/>
        </p:nvSpPr>
        <p:spPr>
          <a:xfrm>
            <a:off x="1227693" y="740229"/>
            <a:ext cx="10964306" cy="52121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3744CC5F-1AF2-44A3-A943-755E519DB23C}"/>
              </a:ext>
            </a:extLst>
          </p:cNvPr>
          <p:cNvSpPr/>
          <p:nvPr userDrawn="1"/>
        </p:nvSpPr>
        <p:spPr>
          <a:xfrm rot="16200000" flipH="1" flipV="1">
            <a:off x="1901818" y="1209340"/>
            <a:ext cx="1068080" cy="914400"/>
          </a:xfrm>
          <a:custGeom>
            <a:avLst/>
            <a:gdLst>
              <a:gd name="connsiteX0" fmla="*/ 0 w 1068080"/>
              <a:gd name="connsiteY0" fmla="*/ 914400 h 914400"/>
              <a:gd name="connsiteX1" fmla="*/ 0 w 1068080"/>
              <a:gd name="connsiteY1" fmla="*/ 0 h 914400"/>
              <a:gd name="connsiteX2" fmla="*/ 914400 w 1068080"/>
              <a:gd name="connsiteY2" fmla="*/ 0 h 914400"/>
              <a:gd name="connsiteX3" fmla="*/ 914400 w 1068080"/>
              <a:gd name="connsiteY3" fmla="*/ 760720 h 914400"/>
              <a:gd name="connsiteX4" fmla="*/ 1068080 w 1068080"/>
              <a:gd name="connsiteY4" fmla="*/ 914400 h 914400"/>
              <a:gd name="connsiteX5" fmla="*/ 914400 w 10680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760720"/>
                </a:lnTo>
                <a:lnTo>
                  <a:pt x="1068080" y="914400"/>
                </a:lnTo>
                <a:lnTo>
                  <a:pt x="914400" y="91440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/>
          </a:p>
        </p:txBody>
      </p:sp>
      <p:pic>
        <p:nvPicPr>
          <p:cNvPr id="7" name="Graphic 6" descr="Open quotation mark">
            <a:extLst>
              <a:ext uri="{FF2B5EF4-FFF2-40B4-BE49-F238E27FC236}">
                <a16:creationId xmlns:a16="http://schemas.microsoft.com/office/drawing/2014/main" id="{53568F02-B8B7-44B8-AFF8-E4738BE3F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658" y="1132500"/>
            <a:ext cx="914400" cy="914400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525A204-8618-4E43-B2D4-09CBB9C80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8658" y="2986690"/>
            <a:ext cx="9233314" cy="18079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9C20D9C-30E0-4378-AE4D-0625BF5BAC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78658" y="4967656"/>
            <a:ext cx="2655887" cy="7667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613127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07A530-64AB-4D9E-8E0E-7F298B086FA8}"/>
              </a:ext>
            </a:extLst>
          </p:cNvPr>
          <p:cNvSpPr/>
          <p:nvPr userDrawn="1"/>
        </p:nvSpPr>
        <p:spPr>
          <a:xfrm>
            <a:off x="1227693" y="740229"/>
            <a:ext cx="10964306" cy="521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EDCE42-A267-46CD-ABF2-A11D90623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3744CC5F-1AF2-44A3-A943-755E519DB23C}"/>
              </a:ext>
            </a:extLst>
          </p:cNvPr>
          <p:cNvSpPr/>
          <p:nvPr userDrawn="1"/>
        </p:nvSpPr>
        <p:spPr>
          <a:xfrm rot="16200000" flipH="1" flipV="1">
            <a:off x="1901818" y="1209340"/>
            <a:ext cx="1068080" cy="914400"/>
          </a:xfrm>
          <a:custGeom>
            <a:avLst/>
            <a:gdLst>
              <a:gd name="connsiteX0" fmla="*/ 0 w 1068080"/>
              <a:gd name="connsiteY0" fmla="*/ 914400 h 914400"/>
              <a:gd name="connsiteX1" fmla="*/ 0 w 1068080"/>
              <a:gd name="connsiteY1" fmla="*/ 0 h 914400"/>
              <a:gd name="connsiteX2" fmla="*/ 914400 w 1068080"/>
              <a:gd name="connsiteY2" fmla="*/ 0 h 914400"/>
              <a:gd name="connsiteX3" fmla="*/ 914400 w 1068080"/>
              <a:gd name="connsiteY3" fmla="*/ 760720 h 914400"/>
              <a:gd name="connsiteX4" fmla="*/ 1068080 w 1068080"/>
              <a:gd name="connsiteY4" fmla="*/ 914400 h 914400"/>
              <a:gd name="connsiteX5" fmla="*/ 914400 w 10680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760720"/>
                </a:lnTo>
                <a:lnTo>
                  <a:pt x="1068080" y="914400"/>
                </a:lnTo>
                <a:lnTo>
                  <a:pt x="914400" y="91440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/>
          </a:p>
        </p:txBody>
      </p:sp>
      <p:pic>
        <p:nvPicPr>
          <p:cNvPr id="7" name="Graphic 6" descr="Open quotation mark">
            <a:extLst>
              <a:ext uri="{FF2B5EF4-FFF2-40B4-BE49-F238E27FC236}">
                <a16:creationId xmlns:a16="http://schemas.microsoft.com/office/drawing/2014/main" id="{53568F02-B8B7-44B8-AFF8-E4738BE3F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658" y="1132500"/>
            <a:ext cx="914400" cy="914400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525A204-8618-4E43-B2D4-09CBB9C80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8658" y="2986690"/>
            <a:ext cx="9233314" cy="18079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9C20D9C-30E0-4378-AE4D-0625BF5BAC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78658" y="4967655"/>
            <a:ext cx="2655887" cy="75784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4948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8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8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852" y="582389"/>
            <a:ext cx="10177669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3853" y="2150286"/>
            <a:ext cx="10177671" cy="37933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52485-EC98-40BC-8A75-FB0358A46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356352"/>
            <a:ext cx="100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>
                <a:solidFill>
                  <a:schemeClr val="tx1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9" r:id="rId4"/>
    <p:sldLayoutId id="2147484207" r:id="rId5"/>
    <p:sldLayoutId id="2147484208" r:id="rId6"/>
    <p:sldLayoutId id="2147484181" r:id="rId7"/>
    <p:sldLayoutId id="2147484183" r:id="rId8"/>
    <p:sldLayoutId id="2147484199" r:id="rId9"/>
    <p:sldLayoutId id="2147484200" r:id="rId10"/>
    <p:sldLayoutId id="2147484076" r:id="rId11"/>
    <p:sldLayoutId id="2147484040" r:id="rId12"/>
    <p:sldLayoutId id="2147484108" r:id="rId13"/>
    <p:sldLayoutId id="2147484101" r:id="rId14"/>
    <p:sldLayoutId id="2147484106" r:id="rId15"/>
    <p:sldLayoutId id="2147484289" r:id="rId16"/>
    <p:sldLayoutId id="2147484290" r:id="rId17"/>
    <p:sldLayoutId id="2147484292" r:id="rId18"/>
    <p:sldLayoutId id="2147484055" r:id="rId19"/>
    <p:sldLayoutId id="2147484056" r:id="rId20"/>
    <p:sldLayoutId id="2147484053" r:id="rId21"/>
    <p:sldLayoutId id="2147484100" r:id="rId22"/>
    <p:sldLayoutId id="2147484121" r:id="rId23"/>
    <p:sldLayoutId id="2147484123" r:id="rId24"/>
    <p:sldLayoutId id="2147484135" r:id="rId25"/>
    <p:sldLayoutId id="2147484136" r:id="rId26"/>
    <p:sldLayoutId id="2147484139" r:id="rId27"/>
    <p:sldLayoutId id="2147484143" r:id="rId28"/>
    <p:sldLayoutId id="2147484203" r:id="rId29"/>
    <p:sldLayoutId id="2147484201" r:id="rId30"/>
    <p:sldLayoutId id="2147484202" r:id="rId31"/>
    <p:sldLayoutId id="2147484184" r:id="rId32"/>
    <p:sldLayoutId id="2147484327" r:id="rId33"/>
    <p:sldLayoutId id="2147484328" r:id="rId34"/>
    <p:sldLayoutId id="2147484363" r:id="rId35"/>
  </p:sldLayoutIdLst>
  <p:hf hdr="0" ftr="0" dt="0"/>
  <p:txStyles>
    <p:titleStyle>
      <a:lvl1pPr algn="l" defTabSz="914296" rtl="0" eaLnBrk="1" latinLnBrk="0" hangingPunct="1">
        <a:lnSpc>
          <a:spcPct val="100000"/>
        </a:lnSpc>
        <a:spcBef>
          <a:spcPct val="0"/>
        </a:spcBef>
        <a:buNone/>
        <a:defRPr sz="3600" b="1" i="0" kern="1200" spc="0" baseline="0">
          <a:solidFill>
            <a:schemeClr val="tx1"/>
          </a:solidFill>
          <a:latin typeface="+mj-lt"/>
          <a:ea typeface="Montserrat" charset="0"/>
          <a:cs typeface="Montserrat" charset="0"/>
        </a:defRPr>
      </a:lvl1pPr>
    </p:titleStyle>
    <p:bodyStyle>
      <a:lvl1pPr marL="0" indent="0" algn="l" defTabSz="91429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296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296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296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296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312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0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06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4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7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9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 userDrawn="1">
          <p15:clr>
            <a:srgbClr val="F26B43"/>
          </p15:clr>
        </p15:guide>
        <p15:guide id="1" orient="horz" pos="2160" userDrawn="1">
          <p15:clr>
            <a:srgbClr val="F26B43"/>
          </p15:clr>
        </p15:guide>
        <p15:guide id="14" orient="horz" pos="346" userDrawn="1">
          <p15:clr>
            <a:srgbClr val="F26B43"/>
          </p15:clr>
        </p15:guide>
        <p15:guide id="27" orient="horz" pos="3952" userDrawn="1">
          <p15:clr>
            <a:srgbClr val="F26B43"/>
          </p15:clr>
        </p15:guide>
        <p15:guide id="28" pos="643" userDrawn="1">
          <p15:clr>
            <a:srgbClr val="F26B43"/>
          </p15:clr>
        </p15:guide>
        <p15:guide id="29" pos="7039" userDrawn="1">
          <p15:clr>
            <a:srgbClr val="F26B43"/>
          </p15:clr>
        </p15:guide>
        <p15:guide id="44" userDrawn="1">
          <p15:clr>
            <a:srgbClr val="F26B43"/>
          </p15:clr>
        </p15:guide>
        <p15:guide id="45" pos="7680" userDrawn="1">
          <p15:clr>
            <a:srgbClr val="F26B43"/>
          </p15:clr>
        </p15:guide>
        <p15:guide id="46" orient="horz" userDrawn="1">
          <p15:clr>
            <a:srgbClr val="F26B43"/>
          </p15:clr>
        </p15:guide>
        <p15:guide id="47" orient="horz" pos="4320" userDrawn="1">
          <p15:clr>
            <a:srgbClr val="F26B43"/>
          </p15:clr>
        </p15:guide>
        <p15:guide id="48" pos="1277" userDrawn="1">
          <p15:clr>
            <a:srgbClr val="F26B43"/>
          </p15:clr>
        </p15:guide>
        <p15:guide id="51" orient="horz" pos="709" userDrawn="1">
          <p15:clr>
            <a:srgbClr val="F26B43"/>
          </p15:clr>
        </p15:guide>
        <p15:guide id="52" pos="19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852" y="582390"/>
            <a:ext cx="10177669" cy="836508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3853" y="1557634"/>
            <a:ext cx="10177671" cy="43859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52485-EC98-40BC-8A75-FB0358A46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356352"/>
            <a:ext cx="100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>
                <a:solidFill>
                  <a:schemeClr val="tx1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5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  <p:sldLayoutId id="2147484305" r:id="rId12"/>
    <p:sldLayoutId id="2147484306" r:id="rId13"/>
    <p:sldLayoutId id="2147484307" r:id="rId14"/>
    <p:sldLayoutId id="2147484308" r:id="rId15"/>
    <p:sldLayoutId id="2147484309" r:id="rId16"/>
    <p:sldLayoutId id="2147484310" r:id="rId17"/>
    <p:sldLayoutId id="2147484311" r:id="rId18"/>
    <p:sldLayoutId id="2147484312" r:id="rId19"/>
    <p:sldLayoutId id="2147484313" r:id="rId20"/>
    <p:sldLayoutId id="2147484314" r:id="rId21"/>
    <p:sldLayoutId id="2147484315" r:id="rId22"/>
    <p:sldLayoutId id="2147484316" r:id="rId23"/>
    <p:sldLayoutId id="2147484317" r:id="rId24"/>
    <p:sldLayoutId id="2147484318" r:id="rId25"/>
    <p:sldLayoutId id="2147484319" r:id="rId26"/>
    <p:sldLayoutId id="2147484320" r:id="rId27"/>
    <p:sldLayoutId id="2147484321" r:id="rId28"/>
    <p:sldLayoutId id="2147484322" r:id="rId29"/>
    <p:sldLayoutId id="2147484323" r:id="rId30"/>
    <p:sldLayoutId id="2147484324" r:id="rId31"/>
    <p:sldLayoutId id="2147484325" r:id="rId32"/>
  </p:sldLayoutIdLst>
  <p:hf hdr="0" ftr="0" dt="0"/>
  <p:txStyles>
    <p:titleStyle>
      <a:lvl1pPr algn="l" defTabSz="914296" rtl="0" eaLnBrk="1" latinLnBrk="0" hangingPunct="1">
        <a:lnSpc>
          <a:spcPct val="100000"/>
        </a:lnSpc>
        <a:spcBef>
          <a:spcPct val="0"/>
        </a:spcBef>
        <a:buNone/>
        <a:defRPr sz="3600" b="1" i="0" kern="1200" spc="0" baseline="0">
          <a:solidFill>
            <a:schemeClr val="tx1"/>
          </a:solidFill>
          <a:latin typeface="+mj-lt"/>
          <a:ea typeface="Montserrat" charset="0"/>
          <a:cs typeface="Montserrat" charset="0"/>
        </a:defRPr>
      </a:lvl1pPr>
    </p:titleStyle>
    <p:bodyStyle>
      <a:lvl1pPr marL="0" indent="0" algn="l" defTabSz="91429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296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296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296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296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312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0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06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4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7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9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>
          <p15:clr>
            <a:srgbClr val="F26B43"/>
          </p15:clr>
        </p15:guide>
        <p15:guide id="27" orient="horz" pos="3952">
          <p15:clr>
            <a:srgbClr val="F26B43"/>
          </p15:clr>
        </p15:guide>
        <p15:guide id="28" pos="643">
          <p15:clr>
            <a:srgbClr val="F26B43"/>
          </p15:clr>
        </p15:guide>
        <p15:guide id="29" pos="7039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>
          <p15:clr>
            <a:srgbClr val="F26B43"/>
          </p15:clr>
        </p15:guide>
        <p15:guide id="51" orient="horz" pos="709">
          <p15:clr>
            <a:srgbClr val="F26B43"/>
          </p15:clr>
        </p15:guide>
        <p15:guide id="52" pos="191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852" y="946702"/>
            <a:ext cx="10177669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3852" y="2514600"/>
            <a:ext cx="10177670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52485-EC98-40BC-8A75-FB0358A46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100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>
                <a:solidFill>
                  <a:schemeClr val="tx1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6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  <p:sldLayoutId id="2147484340" r:id="rId11"/>
    <p:sldLayoutId id="2147484341" r:id="rId12"/>
    <p:sldLayoutId id="2147484342" r:id="rId13"/>
    <p:sldLayoutId id="2147484343" r:id="rId14"/>
    <p:sldLayoutId id="2147484344" r:id="rId15"/>
    <p:sldLayoutId id="2147484345" r:id="rId16"/>
    <p:sldLayoutId id="2147484346" r:id="rId17"/>
    <p:sldLayoutId id="2147484347" r:id="rId18"/>
    <p:sldLayoutId id="2147484348" r:id="rId19"/>
    <p:sldLayoutId id="2147484349" r:id="rId20"/>
    <p:sldLayoutId id="2147484350" r:id="rId21"/>
    <p:sldLayoutId id="2147484351" r:id="rId22"/>
    <p:sldLayoutId id="2147484352" r:id="rId23"/>
    <p:sldLayoutId id="2147484353" r:id="rId24"/>
    <p:sldLayoutId id="2147484354" r:id="rId25"/>
    <p:sldLayoutId id="2147484355" r:id="rId26"/>
    <p:sldLayoutId id="2147484356" r:id="rId27"/>
    <p:sldLayoutId id="2147484357" r:id="rId28"/>
    <p:sldLayoutId id="2147484358" r:id="rId29"/>
    <p:sldLayoutId id="2147484359" r:id="rId30"/>
    <p:sldLayoutId id="2147484360" r:id="rId31"/>
    <p:sldLayoutId id="2147484361" r:id="rId32"/>
    <p:sldLayoutId id="2147484362" r:id="rId33"/>
  </p:sldLayoutIdLst>
  <p:hf hdr="0" ftr="0" dt="0"/>
  <p:txStyles>
    <p:titleStyle>
      <a:lvl1pPr algn="l" defTabSz="914318" rtl="0" eaLnBrk="1" latinLnBrk="0" hangingPunct="1">
        <a:lnSpc>
          <a:spcPct val="100000"/>
        </a:lnSpc>
        <a:spcBef>
          <a:spcPct val="0"/>
        </a:spcBef>
        <a:buNone/>
        <a:defRPr sz="3600" b="1" i="0" kern="1200" spc="0" baseline="0">
          <a:solidFill>
            <a:schemeClr val="tx1"/>
          </a:solidFill>
          <a:latin typeface="+mj-lt"/>
          <a:ea typeface="Montserrat" charset="0"/>
          <a:cs typeface="Montserrat" charset="0"/>
        </a:defRPr>
      </a:lvl1pPr>
    </p:titleStyle>
    <p:bodyStyle>
      <a:lvl1pPr marL="0" indent="0" algn="l" defTabSz="914318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>
          <p15:clr>
            <a:srgbClr val="F26B43"/>
          </p15:clr>
        </p15:guide>
        <p15:guide id="27" orient="horz" pos="3952">
          <p15:clr>
            <a:srgbClr val="F26B43"/>
          </p15:clr>
        </p15:guide>
        <p15:guide id="28" pos="642">
          <p15:clr>
            <a:srgbClr val="F26B43"/>
          </p15:clr>
        </p15:guide>
        <p15:guide id="29" pos="7038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>
          <p15:clr>
            <a:srgbClr val="F26B43"/>
          </p15:clr>
        </p15:guide>
        <p15:guide id="51" orient="horz" pos="709">
          <p15:clr>
            <a:srgbClr val="F26B43"/>
          </p15:clr>
        </p15:guide>
        <p15:guide id="52" pos="1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Picture 2">
            <a:extLst>
              <a:ext uri="{FF2B5EF4-FFF2-40B4-BE49-F238E27FC236}">
                <a16:creationId xmlns:a16="http://schemas.microsoft.com/office/drawing/2014/main" id="{919629CC-EB22-4CFE-87BD-7E28AC8AAD02}"/>
              </a:ext>
            </a:extLst>
          </p:cNvPr>
          <p:cNvGrpSpPr/>
          <p:nvPr/>
        </p:nvGrpSpPr>
        <p:grpSpPr>
          <a:xfrm>
            <a:off x="442400" y="1349331"/>
            <a:ext cx="6890205" cy="4907070"/>
            <a:chOff x="442400" y="1349331"/>
            <a:chExt cx="6890205" cy="4907070"/>
          </a:xfrm>
          <a:solidFill>
            <a:srgbClr val="3DCCD5"/>
          </a:solidFill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383F11C-B91D-40EF-962B-97ECF057C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442400" y="1349331"/>
              <a:ext cx="6890205" cy="4600207"/>
            </a:xfrm>
            <a:custGeom>
              <a:avLst/>
              <a:gdLst>
                <a:gd name="connsiteX0" fmla="*/ 527 w 6890205"/>
                <a:gd name="connsiteY0" fmla="*/ 342 h 4600207"/>
                <a:gd name="connsiteX1" fmla="*/ 6890732 w 6890205"/>
                <a:gd name="connsiteY1" fmla="*/ 342 h 4600207"/>
                <a:gd name="connsiteX2" fmla="*/ 6890732 w 6890205"/>
                <a:gd name="connsiteY2" fmla="*/ 4600549 h 4600207"/>
                <a:gd name="connsiteX3" fmla="*/ 527 w 6890205"/>
                <a:gd name="connsiteY3" fmla="*/ 4600549 h 460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90205" h="4600207">
                  <a:moveTo>
                    <a:pt x="527" y="342"/>
                  </a:moveTo>
                  <a:lnTo>
                    <a:pt x="6890732" y="342"/>
                  </a:lnTo>
                  <a:lnTo>
                    <a:pt x="6890732" y="4600549"/>
                  </a:lnTo>
                  <a:lnTo>
                    <a:pt x="527" y="4600549"/>
                  </a:lnTo>
                  <a:close/>
                </a:path>
              </a:pathLst>
            </a:cu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844439-3A8A-459A-8FAB-B23D610118F4}"/>
                </a:ext>
              </a:extLst>
            </p:cNvPr>
            <p:cNvSpPr txBox="1"/>
            <p:nvPr/>
          </p:nvSpPr>
          <p:spPr>
            <a:xfrm>
              <a:off x="350960" y="5934121"/>
              <a:ext cx="570158" cy="182366"/>
            </a:xfrm>
            <a:prstGeom prst="rect">
              <a:avLst/>
            </a:prstGeom>
            <a:noFill/>
          </p:spPr>
          <p:txBody>
            <a:bodyPr wrap="none" lIns="0" tIns="36000" rIns="216000" bIns="36000" rtlCol="0">
              <a:spAutoFit/>
            </a:bodyPr>
            <a:lstStyle/>
            <a:p>
              <a:pPr marL="0" marR="0" lvl="0" indent="0" algn="l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36" b="0" i="0" u="none" strike="noStrike" kern="1200" cap="none" spc="0" normalizeH="0" baseline="0" noProof="0" dirty="0">
                  <a:ln>
                    <a:noFill/>
                  </a:ln>
                  <a:solidFill>
                    <a:srgbClr val="3DCCD5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  <a:rtl val="0"/>
                </a:rPr>
                <a:t>This Photo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C10DBE-4EBB-4184-8EBD-DB572E57273A}"/>
                </a:ext>
              </a:extLst>
            </p:cNvPr>
            <p:cNvSpPr txBox="1"/>
            <p:nvPr/>
          </p:nvSpPr>
          <p:spPr>
            <a:xfrm>
              <a:off x="759566" y="5934121"/>
              <a:ext cx="1556878" cy="182366"/>
            </a:xfrm>
            <a:prstGeom prst="rect">
              <a:avLst/>
            </a:prstGeom>
            <a:noFill/>
          </p:spPr>
          <p:txBody>
            <a:bodyPr wrap="none" lIns="0" tIns="36000" rIns="216000" bIns="36000" rtlCol="0">
              <a:spAutoFit/>
            </a:bodyPr>
            <a:lstStyle/>
            <a:p>
              <a:pPr marL="0" marR="0" lvl="0" indent="0" algn="l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36" b="0" i="0" u="none" strike="noStrike" kern="1200" cap="none" spc="0" normalizeH="0" baseline="0" noProof="0" dirty="0">
                  <a:ln>
                    <a:noFill/>
                  </a:ln>
                  <a:solidFill>
                    <a:srgbClr val="023B4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  <a:rtl val="0"/>
                </a:rPr>
                <a:t>by Unknown Author is licensed under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F7EABC-3D23-40D3-90F0-C36E05FC4148}"/>
                </a:ext>
              </a:extLst>
            </p:cNvPr>
            <p:cNvSpPr txBox="1"/>
            <p:nvPr/>
          </p:nvSpPr>
          <p:spPr>
            <a:xfrm>
              <a:off x="2115605" y="5934121"/>
              <a:ext cx="428717" cy="182366"/>
            </a:xfrm>
            <a:prstGeom prst="rect">
              <a:avLst/>
            </a:prstGeom>
            <a:noFill/>
          </p:spPr>
          <p:txBody>
            <a:bodyPr wrap="none" lIns="0" tIns="36000" rIns="216000" bIns="36000" rtlCol="0">
              <a:spAutoFit/>
            </a:bodyPr>
            <a:lstStyle/>
            <a:p>
              <a:pPr marL="0" marR="0" lvl="0" indent="0" algn="l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36" b="0" i="0" u="none" strike="noStrike" kern="1200" cap="none" spc="0" normalizeH="0" baseline="0" noProof="0" dirty="0">
                  <a:ln>
                    <a:noFill/>
                  </a:ln>
                  <a:solidFill>
                    <a:srgbClr val="3DCCD5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  <a:rtl val="0"/>
                </a:rPr>
                <a:t>CC BY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2E84CB-27F7-45BB-8721-7323FA575E88}"/>
                </a:ext>
              </a:extLst>
            </p:cNvPr>
            <p:cNvSpPr txBox="1"/>
            <p:nvPr/>
          </p:nvSpPr>
          <p:spPr>
            <a:xfrm>
              <a:off x="2362564" y="5934121"/>
              <a:ext cx="324321" cy="182366"/>
            </a:xfrm>
            <a:prstGeom prst="rect">
              <a:avLst/>
            </a:prstGeom>
            <a:noFill/>
          </p:spPr>
          <p:txBody>
            <a:bodyPr wrap="none" lIns="0" tIns="36000" rIns="216000" bIns="36000" rtlCol="0">
              <a:spAutoFit/>
            </a:bodyPr>
            <a:lstStyle/>
            <a:p>
              <a:pPr marL="0" marR="0" lvl="0" indent="0" algn="l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36" b="0" i="0" u="none" strike="noStrike" kern="1200" cap="none" spc="0" normalizeH="0" baseline="0" noProof="0" dirty="0">
                  <a:ln>
                    <a:noFill/>
                  </a:ln>
                  <a:solidFill>
                    <a:srgbClr val="3DCCD5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  <a:rtl val="0"/>
                </a:rPr>
                <a:t>-NC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52F99B1-8622-4C7A-A540-F79AE2CA7746}"/>
                </a:ext>
              </a:extLst>
            </p:cNvPr>
            <p:cNvSpPr/>
            <p:nvPr/>
          </p:nvSpPr>
          <p:spPr>
            <a:xfrm>
              <a:off x="442400" y="6062551"/>
              <a:ext cx="387278" cy="6735"/>
            </a:xfrm>
            <a:custGeom>
              <a:avLst/>
              <a:gdLst>
                <a:gd name="connsiteX0" fmla="*/ -242 w 387278"/>
                <a:gd name="connsiteY0" fmla="*/ -37 h 6735"/>
                <a:gd name="connsiteX1" fmla="*/ 387037 w 387278"/>
                <a:gd name="connsiteY1" fmla="*/ -37 h 6735"/>
                <a:gd name="connsiteX2" fmla="*/ 387037 w 387278"/>
                <a:gd name="connsiteY2" fmla="*/ 6698 h 6735"/>
                <a:gd name="connsiteX3" fmla="*/ -242 w 387278"/>
                <a:gd name="connsiteY3" fmla="*/ 6698 h 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278" h="6735">
                  <a:moveTo>
                    <a:pt x="-242" y="-37"/>
                  </a:moveTo>
                  <a:lnTo>
                    <a:pt x="387037" y="-37"/>
                  </a:lnTo>
                  <a:lnTo>
                    <a:pt x="387037" y="6698"/>
                  </a:lnTo>
                  <a:lnTo>
                    <a:pt x="-242" y="6698"/>
                  </a:lnTo>
                  <a:close/>
                </a:path>
              </a:pathLst>
            </a:custGeom>
            <a:solidFill>
              <a:srgbClr val="3DCCD5"/>
            </a:solidFill>
            <a:ln w="33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37FB1DF-EECF-41CF-86D0-E1492D894599}"/>
                </a:ext>
              </a:extLst>
            </p:cNvPr>
            <p:cNvSpPr/>
            <p:nvPr/>
          </p:nvSpPr>
          <p:spPr>
            <a:xfrm>
              <a:off x="2207045" y="6062551"/>
              <a:ext cx="390646" cy="6735"/>
            </a:xfrm>
            <a:custGeom>
              <a:avLst/>
              <a:gdLst>
                <a:gd name="connsiteX0" fmla="*/ -242 w 390646"/>
                <a:gd name="connsiteY0" fmla="*/ -37 h 6735"/>
                <a:gd name="connsiteX1" fmla="*/ 390405 w 390646"/>
                <a:gd name="connsiteY1" fmla="*/ -37 h 6735"/>
                <a:gd name="connsiteX2" fmla="*/ 390405 w 390646"/>
                <a:gd name="connsiteY2" fmla="*/ 6698 h 6735"/>
                <a:gd name="connsiteX3" fmla="*/ -242 w 390646"/>
                <a:gd name="connsiteY3" fmla="*/ 6698 h 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646" h="6735">
                  <a:moveTo>
                    <a:pt x="-242" y="-37"/>
                  </a:moveTo>
                  <a:lnTo>
                    <a:pt x="390405" y="-37"/>
                  </a:lnTo>
                  <a:lnTo>
                    <a:pt x="390405" y="6698"/>
                  </a:lnTo>
                  <a:lnTo>
                    <a:pt x="-242" y="6698"/>
                  </a:lnTo>
                  <a:close/>
                </a:path>
              </a:pathLst>
            </a:custGeom>
            <a:solidFill>
              <a:srgbClr val="3DCCD5"/>
            </a:solidFill>
            <a:ln w="33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Title 3">
            <a:extLst>
              <a:ext uri="{FF2B5EF4-FFF2-40B4-BE49-F238E27FC236}">
                <a16:creationId xmlns:a16="http://schemas.microsoft.com/office/drawing/2014/main" id="{002637DF-6AA2-4269-8C8C-6FCB40196055}"/>
              </a:ext>
            </a:extLst>
          </p:cNvPr>
          <p:cNvSpPr txBox="1">
            <a:spLocks/>
          </p:cNvSpPr>
          <p:nvPr/>
        </p:nvSpPr>
        <p:spPr>
          <a:xfrm>
            <a:off x="1019175" y="2169993"/>
            <a:ext cx="10153652" cy="2518013"/>
          </a:xfrm>
          <a:prstGeom prst="rect">
            <a:avLst/>
          </a:prstGeom>
          <a:effectLst/>
        </p:spPr>
        <p:txBody>
          <a:bodyPr vert="horz" lIns="0" tIns="192024" rIns="0" bIns="0" rtlCol="0" anchor="b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spc="0" baseline="0">
                <a:solidFill>
                  <a:schemeClr val="tx1"/>
                </a:solidFill>
                <a:latin typeface="+mj-lt"/>
                <a:ea typeface="Montserrat" charset="0"/>
                <a:cs typeface="Montserrat" charset="0"/>
              </a:defRPr>
            </a:lvl1pPr>
          </a:lstStyle>
          <a:p>
            <a:pPr marL="0" marR="0" lvl="0" indent="0" algn="r" defTabSz="9143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</a:rPr>
              <a:t>Carpinteria GSA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</a:rPr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307BE5-2723-42B2-B9FC-129432852040}"/>
              </a:ext>
            </a:extLst>
          </p:cNvPr>
          <p:cNvSpPr txBox="1">
            <a:spLocks/>
          </p:cNvSpPr>
          <p:nvPr/>
        </p:nvSpPr>
        <p:spPr>
          <a:xfrm>
            <a:off x="5251269" y="4688006"/>
            <a:ext cx="5921557" cy="161852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spc="0" baseline="0">
                <a:solidFill>
                  <a:schemeClr val="tx1"/>
                </a:solidFill>
                <a:latin typeface="+mj-lt"/>
                <a:ea typeface="Montserrat" charset="0"/>
                <a:cs typeface="Montserrat" charset="0"/>
              </a:defRPr>
            </a:lvl1pPr>
          </a:lstStyle>
          <a:p>
            <a:pPr algn="r" defTabSz="914296">
              <a:lnSpc>
                <a:spcPct val="114000"/>
              </a:lnSpc>
              <a:spcAft>
                <a:spcPts val="600"/>
              </a:spcAft>
              <a:defRPr/>
            </a:pPr>
            <a:r>
              <a:rPr lang="en-US" sz="2000" dirty="0">
                <a:solidFill>
                  <a:schemeClr val="bg2"/>
                </a:solidFill>
                <a:latin typeface="Arial"/>
              </a:rPr>
              <a:t>GSA Fee Study</a:t>
            </a:r>
          </a:p>
          <a:p>
            <a:pPr marL="0" marR="0" lvl="0" indent="0" algn="r" defTabSz="914318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DCCD5"/>
                </a:solidFill>
                <a:effectLst/>
                <a:uLnTx/>
                <a:uFillTx/>
                <a:latin typeface="Arial"/>
              </a:rPr>
              <a:t>Public Hearing</a:t>
            </a:r>
          </a:p>
          <a:p>
            <a:pPr marL="0" marR="0" lvl="0" indent="0" algn="r" defTabSz="914318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DCCD5"/>
                </a:solidFill>
                <a:effectLst/>
                <a:uLnTx/>
                <a:uFillTx/>
                <a:latin typeface="Arial"/>
              </a:rPr>
              <a:t>June 22, 2022</a:t>
            </a:r>
          </a:p>
        </p:txBody>
      </p:sp>
      <p:pic>
        <p:nvPicPr>
          <p:cNvPr id="5" name="Picture 4" descr="A picture containing object, clock, sitting, computer&#10;&#10;Description automatically generated">
            <a:extLst>
              <a:ext uri="{FF2B5EF4-FFF2-40B4-BE49-F238E27FC236}">
                <a16:creationId xmlns:a16="http://schemas.microsoft.com/office/drawing/2014/main" id="{DFF412C2-EA03-46D5-9E23-D5CCA2B498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3" y="609169"/>
            <a:ext cx="2172823" cy="35292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02A6D82-2A16-41B6-9D3D-839741A1146A}"/>
              </a:ext>
            </a:extLst>
          </p:cNvPr>
          <p:cNvSpPr/>
          <p:nvPr/>
        </p:nvSpPr>
        <p:spPr>
          <a:xfrm>
            <a:off x="174832" y="5949538"/>
            <a:ext cx="2535810" cy="84616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16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50359BE-DB1F-44BE-9095-1E87D363C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1" y="314019"/>
            <a:ext cx="10177669" cy="773802"/>
          </a:xfrm>
        </p:spPr>
        <p:txBody>
          <a:bodyPr/>
          <a:lstStyle/>
          <a:p>
            <a:pPr algn="ctr"/>
            <a:r>
              <a:rPr lang="en-US" dirty="0"/>
              <a:t>Net Acreage (grey shaded area removed)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ADA23-4341-47CD-A656-E40C655D72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AE5E2C0D-2F90-44C2-8B3B-88C8CD54B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7885" y="1197768"/>
            <a:ext cx="8229600" cy="5345811"/>
          </a:xfrm>
        </p:spPr>
      </p:pic>
    </p:spTree>
    <p:extLst>
      <p:ext uri="{BB962C8B-B14F-4D97-AF65-F5344CB8AC3E}">
        <p14:creationId xmlns:p14="http://schemas.microsoft.com/office/powerpoint/2010/main" val="2320802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Acreage Excluded / Omitted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853" y="2149929"/>
            <a:ext cx="10177671" cy="4527096"/>
          </a:xfrm>
        </p:spPr>
        <p:txBody>
          <a:bodyPr>
            <a:normAutofit/>
          </a:bodyPr>
          <a:lstStyle/>
          <a:p>
            <a:r>
              <a:rPr lang="en-US" dirty="0"/>
              <a:t>Total acreage removed from fee calculation:</a:t>
            </a:r>
            <a:r>
              <a:rPr lang="en-US" b="1" dirty="0"/>
              <a:t> 44 acres </a:t>
            </a:r>
            <a:endParaRPr lang="en-US" dirty="0"/>
          </a:p>
          <a:p>
            <a:pPr lvl="1"/>
            <a:r>
              <a:rPr lang="en-US" dirty="0"/>
              <a:t>Parcels that are not currently and cannot reasonably be developed in the future are omitted from the fee calculation </a:t>
            </a:r>
          </a:p>
          <a:p>
            <a:pPr lvl="2"/>
            <a:r>
              <a:rPr lang="en-US" dirty="0"/>
              <a:t>Examples: rights of way and conservation easements</a:t>
            </a:r>
          </a:p>
          <a:p>
            <a:pPr lvl="1"/>
            <a:r>
              <a:rPr lang="en-US" dirty="0"/>
              <a:t>Federal or tribal lands (exempt from SGMA) </a:t>
            </a:r>
          </a:p>
          <a:p>
            <a:pPr lvl="1"/>
            <a:r>
              <a:rPr lang="en-US" dirty="0"/>
              <a:t>All other parcels are included for purposes of the fee calculation </a:t>
            </a:r>
          </a:p>
          <a:p>
            <a:endParaRPr lang="en-US" dirty="0"/>
          </a:p>
          <a:p>
            <a:r>
              <a:rPr lang="en-US" dirty="0"/>
              <a:t>If no property tax statement is generated by the counties, the GSA will need to attempt to directly bill the properties</a:t>
            </a:r>
          </a:p>
          <a:p>
            <a:pPr lvl="2"/>
            <a:r>
              <a:rPr lang="en-US" dirty="0"/>
              <a:t>Examples: Low value / $0 parcel, tax exempt classification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34600" y="63119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969999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C27DEE-8029-4AAF-9F47-C97C4D2172B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30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Acreage (subject to GSA Fee)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969999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C27DEE-8029-4AAF-9F47-C97C4D2172BB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783ED44-C146-4C31-93EA-CEE432869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821025"/>
              </p:ext>
            </p:extLst>
          </p:nvPr>
        </p:nvGraphicFramePr>
        <p:xfrm>
          <a:off x="2814440" y="2356678"/>
          <a:ext cx="6301851" cy="3919290"/>
        </p:xfrm>
        <a:graphic>
          <a:graphicData uri="http://schemas.openxmlformats.org/drawingml/2006/table">
            <a:tbl>
              <a:tblPr/>
              <a:tblGrid>
                <a:gridCol w="4791808">
                  <a:extLst>
                    <a:ext uri="{9D8B030D-6E8A-4147-A177-3AD203B41FA5}">
                      <a16:colId xmlns:a16="http://schemas.microsoft.com/office/drawing/2014/main" val="2963621927"/>
                    </a:ext>
                  </a:extLst>
                </a:gridCol>
                <a:gridCol w="1510043">
                  <a:extLst>
                    <a:ext uri="{9D8B030D-6E8A-4147-A177-3AD203B41FA5}">
                      <a16:colId xmlns:a16="http://schemas.microsoft.com/office/drawing/2014/main" val="1155864908"/>
                    </a:ext>
                  </a:extLst>
                </a:gridCol>
              </a:tblGrid>
              <a:tr h="653215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Acreage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28933"/>
                  </a:ext>
                </a:extLst>
              </a:tr>
              <a:tr h="653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Gross Acreage Intersecting the Basin Boundary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987069"/>
                  </a:ext>
                </a:extLst>
              </a:tr>
              <a:tr h="653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(Less Parcel Acreage Outside the Basin Boundary)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(1,420)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67759"/>
                  </a:ext>
                </a:extLst>
              </a:tr>
              <a:tr h="653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Acreage within the Basin Boundary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973234"/>
                  </a:ext>
                </a:extLst>
              </a:tr>
              <a:tr h="653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(Less Exempted/Omitted Acreage)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(44)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811007"/>
                  </a:ext>
                </a:extLst>
              </a:tr>
              <a:tr h="653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Acreage subject to GSA Fees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364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985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Proposed Fees ($/Acre)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Five-year fee projection shown</a:t>
            </a:r>
          </a:p>
          <a:p>
            <a:r>
              <a:rPr lang="en-US" dirty="0"/>
              <a:t>Proposal is for a three-year adoption</a:t>
            </a:r>
          </a:p>
          <a:p>
            <a:pPr lvl="1"/>
            <a:r>
              <a:rPr lang="en-US" dirty="0"/>
              <a:t>Adopted through the estimated Groundwater Sustainability Plan (GSP) implementation year</a:t>
            </a:r>
          </a:p>
          <a:p>
            <a:pPr lvl="1"/>
            <a:r>
              <a:rPr lang="en-US" dirty="0"/>
              <a:t>Fee to be revisited once any projects and management action costs are identified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34600" y="63119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969999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C27DEE-8029-4AAF-9F47-C97C4D2172BB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D155139-4C3C-40B2-9A0D-8CC50D4EF1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448544"/>
              </p:ext>
            </p:extLst>
          </p:nvPr>
        </p:nvGraphicFramePr>
        <p:xfrm>
          <a:off x="1010477" y="4605787"/>
          <a:ext cx="10177670" cy="840674"/>
        </p:xfrm>
        <a:graphic>
          <a:graphicData uri="http://schemas.openxmlformats.org/drawingml/2006/table">
            <a:tbl>
              <a:tblPr/>
              <a:tblGrid>
                <a:gridCol w="3890960">
                  <a:extLst>
                    <a:ext uri="{9D8B030D-6E8A-4147-A177-3AD203B41FA5}">
                      <a16:colId xmlns:a16="http://schemas.microsoft.com/office/drawing/2014/main" val="1378428681"/>
                    </a:ext>
                  </a:extLst>
                </a:gridCol>
                <a:gridCol w="1257342">
                  <a:extLst>
                    <a:ext uri="{9D8B030D-6E8A-4147-A177-3AD203B41FA5}">
                      <a16:colId xmlns:a16="http://schemas.microsoft.com/office/drawing/2014/main" val="2666168516"/>
                    </a:ext>
                  </a:extLst>
                </a:gridCol>
                <a:gridCol w="1257342">
                  <a:extLst>
                    <a:ext uri="{9D8B030D-6E8A-4147-A177-3AD203B41FA5}">
                      <a16:colId xmlns:a16="http://schemas.microsoft.com/office/drawing/2014/main" val="3914082914"/>
                    </a:ext>
                  </a:extLst>
                </a:gridCol>
                <a:gridCol w="1257342">
                  <a:extLst>
                    <a:ext uri="{9D8B030D-6E8A-4147-A177-3AD203B41FA5}">
                      <a16:colId xmlns:a16="http://schemas.microsoft.com/office/drawing/2014/main" val="3225276033"/>
                    </a:ext>
                  </a:extLst>
                </a:gridCol>
                <a:gridCol w="1257342">
                  <a:extLst>
                    <a:ext uri="{9D8B030D-6E8A-4147-A177-3AD203B41FA5}">
                      <a16:colId xmlns:a16="http://schemas.microsoft.com/office/drawing/2014/main" val="1444204832"/>
                    </a:ext>
                  </a:extLst>
                </a:gridCol>
                <a:gridCol w="1257342">
                  <a:extLst>
                    <a:ext uri="{9D8B030D-6E8A-4147-A177-3AD203B41FA5}">
                      <a16:colId xmlns:a16="http://schemas.microsoft.com/office/drawing/2014/main" val="711278778"/>
                    </a:ext>
                  </a:extLst>
                </a:gridCol>
              </a:tblGrid>
              <a:tr h="4203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Fee Calculations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2024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2025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2026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2027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40849"/>
                  </a:ext>
                </a:extLst>
              </a:tr>
              <a:tr h="4203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 per Acre per Year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795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284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34CA45-5B68-465D-9267-1641CF08E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Fee Impacts (Year 1), by Parcel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0196F-23CB-463A-A323-999D0271F3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27DEE-8029-4AAF-9F47-C97C4D2172BB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7BEC9F-F441-4196-9D9B-B9FC30CDA902}"/>
              </a:ext>
            </a:extLst>
          </p:cNvPr>
          <p:cNvSpPr txBox="1">
            <a:spLocks/>
          </p:cNvSpPr>
          <p:nvPr/>
        </p:nvSpPr>
        <p:spPr>
          <a:xfrm>
            <a:off x="1505390" y="5901156"/>
            <a:ext cx="7886700" cy="5458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DCCD5"/>
              </a:buClr>
              <a:buFont typeface="Arial" panose="020B0604020202020204" pitchFamily="34" charset="0"/>
              <a:buNone/>
              <a:defRPr sz="2400" b="1" kern="1200">
                <a:solidFill>
                  <a:srgbClr val="023B40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DCCD5"/>
              </a:buClr>
              <a:buFont typeface="Proxima Nova Rg" panose="02000506030000020004" pitchFamily="50" charset="0"/>
              <a:buNone/>
              <a:defRPr sz="2000" b="1" kern="1200">
                <a:solidFill>
                  <a:srgbClr val="023B40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DCCD5"/>
              </a:buClr>
              <a:buFont typeface="Proxima Nova Rg" panose="02000506030000020004" pitchFamily="50" charset="0"/>
              <a:buNone/>
              <a:defRPr sz="1800" b="1" kern="1200">
                <a:solidFill>
                  <a:srgbClr val="023B40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DCCD5"/>
              </a:buClr>
              <a:buFont typeface="Proxima Nova Rg" panose="02000506030000020004" pitchFamily="50" charset="0"/>
              <a:buNone/>
              <a:defRPr sz="1600" b="1" kern="1200">
                <a:solidFill>
                  <a:srgbClr val="023B40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DCCD5"/>
              </a:buClr>
              <a:buFont typeface="Proxima Nova Rg" panose="02000506030000020004" pitchFamily="50" charset="0"/>
              <a:buNone/>
              <a:defRPr sz="1600" b="1" kern="1200">
                <a:solidFill>
                  <a:srgbClr val="023B40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400" dirty="0"/>
              <a:t>90</a:t>
            </a:r>
            <a:r>
              <a:rPr lang="en-US" sz="1400" baseline="30000" dirty="0"/>
              <a:t>th</a:t>
            </a:r>
            <a:r>
              <a:rPr lang="en-US" sz="1400" dirty="0"/>
              <a:t> percentile SFR: 1 acre                90</a:t>
            </a:r>
            <a:r>
              <a:rPr lang="en-US" sz="1400" baseline="30000" dirty="0"/>
              <a:t>th</a:t>
            </a:r>
            <a:r>
              <a:rPr lang="en-US" sz="1400" dirty="0"/>
              <a:t> percentile Agriculture: 25 acres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1C993E5-3CA4-4E42-81BC-D8F489ACF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254665"/>
              </p:ext>
            </p:extLst>
          </p:nvPr>
        </p:nvGraphicFramePr>
        <p:xfrm>
          <a:off x="2906246" y="2176327"/>
          <a:ext cx="6372879" cy="3379538"/>
        </p:xfrm>
        <a:graphic>
          <a:graphicData uri="http://schemas.openxmlformats.org/drawingml/2006/table">
            <a:tbl>
              <a:tblPr/>
              <a:tblGrid>
                <a:gridCol w="3631059">
                  <a:extLst>
                    <a:ext uri="{9D8B030D-6E8A-4147-A177-3AD203B41FA5}">
                      <a16:colId xmlns:a16="http://schemas.microsoft.com/office/drawing/2014/main" val="2889121983"/>
                    </a:ext>
                  </a:extLst>
                </a:gridCol>
                <a:gridCol w="1370910">
                  <a:extLst>
                    <a:ext uri="{9D8B030D-6E8A-4147-A177-3AD203B41FA5}">
                      <a16:colId xmlns:a16="http://schemas.microsoft.com/office/drawing/2014/main" val="4199723867"/>
                    </a:ext>
                  </a:extLst>
                </a:gridCol>
                <a:gridCol w="1370910">
                  <a:extLst>
                    <a:ext uri="{9D8B030D-6E8A-4147-A177-3AD203B41FA5}">
                      <a16:colId xmlns:a16="http://schemas.microsoft.com/office/drawing/2014/main" val="106199925"/>
                    </a:ext>
                  </a:extLst>
                </a:gridCol>
              </a:tblGrid>
              <a:tr h="6972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Parcel Size </a:t>
                      </a:r>
                      <a:b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(Acres)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Fee </a:t>
                      </a:r>
                      <a:b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($/Yr)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Fee </a:t>
                      </a:r>
                      <a:b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($/Installment)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984598"/>
                  </a:ext>
                </a:extLst>
              </a:tr>
              <a:tr h="232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1/8 Acre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974188"/>
                  </a:ext>
                </a:extLst>
              </a:tr>
              <a:tr h="232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1/5 Acre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504694"/>
                  </a:ext>
                </a:extLst>
              </a:tr>
              <a:tr h="232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1/4 Acre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491424"/>
                  </a:ext>
                </a:extLst>
              </a:tr>
              <a:tr h="232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1/2 Acre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807684"/>
                  </a:ext>
                </a:extLst>
              </a:tr>
              <a:tr h="232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3/4 Acre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$36.00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167"/>
                  </a:ext>
                </a:extLst>
              </a:tr>
              <a:tr h="232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Acre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8354035"/>
                  </a:ext>
                </a:extLst>
              </a:tr>
              <a:tr h="232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Acres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$96.00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189748"/>
                  </a:ext>
                </a:extLst>
              </a:tr>
              <a:tr h="232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Acres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458877"/>
                  </a:ext>
                </a:extLst>
              </a:tr>
              <a:tr h="232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Acres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633345"/>
                  </a:ext>
                </a:extLst>
              </a:tr>
              <a:tr h="232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 Acres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40180"/>
                  </a:ext>
                </a:extLst>
              </a:tr>
              <a:tr h="232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 Acres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232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264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74921-139C-41E0-875F-B938E10F3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36524"/>
            <a:ext cx="10177669" cy="1290326"/>
          </a:xfrm>
        </p:spPr>
        <p:txBody>
          <a:bodyPr anchor="ctr"/>
          <a:lstStyle/>
          <a:p>
            <a:r>
              <a:rPr lang="en-US" dirty="0">
                <a:solidFill>
                  <a:srgbClr val="023B40"/>
                </a:solidFill>
              </a:rPr>
              <a:t>Fee Implementation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EECA006-EEF5-1007-6059-96233572A71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18805255"/>
              </p:ext>
            </p:extLst>
          </p:nvPr>
        </p:nvGraphicFramePr>
        <p:xfrm>
          <a:off x="1188898" y="554037"/>
          <a:ext cx="9807575" cy="5802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23CF5-4D84-47FB-A9A1-363A833BA6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8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1739B-1A53-40BC-86E1-25798BDB0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A78A9-0F7E-4A4E-8506-B5FC44F9E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850" y="1875915"/>
            <a:ext cx="10177671" cy="3815443"/>
          </a:xfrm>
        </p:spPr>
        <p:txBody>
          <a:bodyPr>
            <a:normAutofit/>
          </a:bodyPr>
          <a:lstStyle/>
          <a:p>
            <a:r>
              <a:rPr lang="en-US" dirty="0"/>
              <a:t>The fees recover the costs of administration and operations for the Carp GSA</a:t>
            </a:r>
          </a:p>
          <a:p>
            <a:r>
              <a:rPr lang="en-US" dirty="0"/>
              <a:t>Any additional funding for Projects and Management Actions (PMAs) will be determined separately after GSP adoption and approval </a:t>
            </a:r>
          </a:p>
          <a:p>
            <a:r>
              <a:rPr lang="en-US" dirty="0"/>
              <a:t>Most common Single Family Residential property (around 1/5 acre) will see an annual charge of approximately $10</a:t>
            </a:r>
          </a:p>
          <a:p>
            <a:r>
              <a:rPr lang="en-US" dirty="0"/>
              <a:t>Most common Agricultural property (around 8 acres) will see an annual charge of approximately $385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B47A6-4825-4BA0-AE40-6B6594DEA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958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1739B-1A53-40BC-86E1-25798BDB0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A78A9-0F7E-4A4E-8506-B5FC44F9E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850" y="1875915"/>
            <a:ext cx="10177671" cy="3815443"/>
          </a:xfrm>
        </p:spPr>
        <p:txBody>
          <a:bodyPr>
            <a:normAutofit/>
          </a:bodyPr>
          <a:lstStyle/>
          <a:p>
            <a:r>
              <a:rPr lang="en-US" dirty="0"/>
              <a:t>Proposed Board Adoption on June 29</a:t>
            </a:r>
          </a:p>
          <a:p>
            <a:r>
              <a:rPr lang="en-US" dirty="0"/>
              <a:t>Submission of charges to Counties July to August</a:t>
            </a:r>
          </a:p>
          <a:p>
            <a:r>
              <a:rPr lang="en-US" dirty="0"/>
              <a:t>First charges received in Fall of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B47A6-4825-4BA0-AE40-6B6594DEA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31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CF3AE5-A66F-4C45-B270-2419D6CEA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9B4C4-9668-4182-941D-3274BECE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0582" y="63118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969999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C27DEE-8029-4AAF-9F47-C97C4D2172BB}" type="slidenum">
              <a:rPr lang="en-US" smtClean="0"/>
              <a:pPr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DD7BE8-F754-4F33-89E4-EA3500EB29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54" y="1275229"/>
            <a:ext cx="6455677" cy="179832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5EB890F-DF21-4899-BABA-7741BFB57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254" y="3403834"/>
            <a:ext cx="78867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3DCCD5"/>
                </a:solidFill>
              </a:rPr>
              <a:t>Contacts: </a:t>
            </a:r>
            <a:br>
              <a:rPr lang="en-US" sz="1800" dirty="0">
                <a:solidFill>
                  <a:srgbClr val="3DCCD5"/>
                </a:solidFill>
              </a:rPr>
            </a:br>
            <a:br>
              <a:rPr lang="en-US" sz="1800" dirty="0">
                <a:solidFill>
                  <a:srgbClr val="3DCCD5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Kevin Kostiuk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213 262 9309 / kkostiuk@raftelis.com</a:t>
            </a:r>
            <a:br>
              <a:rPr lang="en-US" sz="1800" dirty="0">
                <a:solidFill>
                  <a:schemeClr val="bg1"/>
                </a:solidFill>
              </a:rPr>
            </a:br>
            <a:br>
              <a:rPr lang="en-US" sz="1800" dirty="0">
                <a:solidFill>
                  <a:srgbClr val="3DCCD5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Lindsay Roth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213 262 9313 / lroth@raftelis.com </a:t>
            </a:r>
            <a:br>
              <a:rPr lang="en-US" sz="1800" dirty="0">
                <a:solidFill>
                  <a:schemeClr val="bg1"/>
                </a:solidFill>
              </a:rPr>
            </a:b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Gina DePinto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213 262 9314 / gdepinto@raftelis.com</a:t>
            </a:r>
          </a:p>
        </p:txBody>
      </p:sp>
    </p:spTree>
    <p:extLst>
      <p:ext uri="{BB962C8B-B14F-4D97-AF65-F5344CB8AC3E}">
        <p14:creationId xmlns:p14="http://schemas.microsoft.com/office/powerpoint/2010/main" val="1816690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102ACE-CC94-46BB-BB84-AED498C626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69D14-3FF1-4106-B1DE-8E6AB9A3C2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199642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C18DC-3193-4516-8B17-9D67E5712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Sustainable Groundwater Management Act (SGMA) Timeline and Funding Phases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A738B-ABA8-454D-ABE0-280E274F99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868A72-BB96-4219-BDB5-22413302B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4965" y="2788839"/>
            <a:ext cx="8182070" cy="22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8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34CA45-5B68-465D-9267-1641CF08E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Inflationary Assumptions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0196F-23CB-463A-A323-999D0271F3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27DEE-8029-4AAF-9F47-C97C4D2172BB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2E38E96-665A-458A-9EC0-C6AC2EA15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128901"/>
              </p:ext>
            </p:extLst>
          </p:nvPr>
        </p:nvGraphicFramePr>
        <p:xfrm>
          <a:off x="1748054" y="2291196"/>
          <a:ext cx="8347292" cy="2734928"/>
        </p:xfrm>
        <a:graphic>
          <a:graphicData uri="http://schemas.openxmlformats.org/drawingml/2006/table">
            <a:tbl>
              <a:tblPr/>
              <a:tblGrid>
                <a:gridCol w="2961942">
                  <a:extLst>
                    <a:ext uri="{9D8B030D-6E8A-4147-A177-3AD203B41FA5}">
                      <a16:colId xmlns:a16="http://schemas.microsoft.com/office/drawing/2014/main" val="3572922932"/>
                    </a:ext>
                  </a:extLst>
                </a:gridCol>
                <a:gridCol w="1077070">
                  <a:extLst>
                    <a:ext uri="{9D8B030D-6E8A-4147-A177-3AD203B41FA5}">
                      <a16:colId xmlns:a16="http://schemas.microsoft.com/office/drawing/2014/main" val="3625040822"/>
                    </a:ext>
                  </a:extLst>
                </a:gridCol>
                <a:gridCol w="1077070">
                  <a:extLst>
                    <a:ext uri="{9D8B030D-6E8A-4147-A177-3AD203B41FA5}">
                      <a16:colId xmlns:a16="http://schemas.microsoft.com/office/drawing/2014/main" val="1507634044"/>
                    </a:ext>
                  </a:extLst>
                </a:gridCol>
                <a:gridCol w="1077070">
                  <a:extLst>
                    <a:ext uri="{9D8B030D-6E8A-4147-A177-3AD203B41FA5}">
                      <a16:colId xmlns:a16="http://schemas.microsoft.com/office/drawing/2014/main" val="1819897482"/>
                    </a:ext>
                  </a:extLst>
                </a:gridCol>
                <a:gridCol w="1077070">
                  <a:extLst>
                    <a:ext uri="{9D8B030D-6E8A-4147-A177-3AD203B41FA5}">
                      <a16:colId xmlns:a16="http://schemas.microsoft.com/office/drawing/2014/main" val="3212738300"/>
                    </a:ext>
                  </a:extLst>
                </a:gridCol>
                <a:gridCol w="1077070">
                  <a:extLst>
                    <a:ext uri="{9D8B030D-6E8A-4147-A177-3AD203B41FA5}">
                      <a16:colId xmlns:a16="http://schemas.microsoft.com/office/drawing/2014/main" val="2306136038"/>
                    </a:ext>
                  </a:extLst>
                </a:gridCol>
              </a:tblGrid>
              <a:tr h="3907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Inflationary Assumptions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2034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2025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2026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2027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740742"/>
                  </a:ext>
                </a:extLst>
              </a:tr>
              <a:tr h="3907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5.00%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3.00%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3.00%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3.00%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3.00%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604498"/>
                  </a:ext>
                </a:extLst>
              </a:tr>
              <a:tr h="3907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Salary/COLA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2.00%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2.00%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2.00%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2.00%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2.00%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012984"/>
                  </a:ext>
                </a:extLst>
              </a:tr>
              <a:tr h="3907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Salary/Employee Menefits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6.00%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6.00%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6.00%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6.00%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6.00%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041900"/>
                  </a:ext>
                </a:extLst>
              </a:tr>
              <a:tr h="3907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4.00%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4.00%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4.00%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4.00%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4.00%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28084"/>
                  </a:ext>
                </a:extLst>
              </a:tr>
              <a:tr h="3907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Escalation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486688"/>
                  </a:ext>
                </a:extLst>
              </a:tr>
              <a:tr h="3907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 Interest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1.25%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1.25%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1.25%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1.25%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1.25%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385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309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Five-Year Financial Plan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0134600" y="63119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969999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C27DEE-8029-4AAF-9F47-C97C4D2172BB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5635E41-3EF1-4427-B9B7-BC920CE51C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533459"/>
              </p:ext>
            </p:extLst>
          </p:nvPr>
        </p:nvGraphicFramePr>
        <p:xfrm>
          <a:off x="488272" y="1831876"/>
          <a:ext cx="10844453" cy="4228455"/>
        </p:xfrm>
        <a:graphic>
          <a:graphicData uri="http://schemas.openxmlformats.org/drawingml/2006/table">
            <a:tbl>
              <a:tblPr/>
              <a:tblGrid>
                <a:gridCol w="2660704">
                  <a:extLst>
                    <a:ext uri="{9D8B030D-6E8A-4147-A177-3AD203B41FA5}">
                      <a16:colId xmlns:a16="http://schemas.microsoft.com/office/drawing/2014/main" val="1923577363"/>
                    </a:ext>
                  </a:extLst>
                </a:gridCol>
                <a:gridCol w="1169107">
                  <a:extLst>
                    <a:ext uri="{9D8B030D-6E8A-4147-A177-3AD203B41FA5}">
                      <a16:colId xmlns:a16="http://schemas.microsoft.com/office/drawing/2014/main" val="776089031"/>
                    </a:ext>
                  </a:extLst>
                </a:gridCol>
                <a:gridCol w="1169107">
                  <a:extLst>
                    <a:ext uri="{9D8B030D-6E8A-4147-A177-3AD203B41FA5}">
                      <a16:colId xmlns:a16="http://schemas.microsoft.com/office/drawing/2014/main" val="1012622992"/>
                    </a:ext>
                  </a:extLst>
                </a:gridCol>
                <a:gridCol w="1169107">
                  <a:extLst>
                    <a:ext uri="{9D8B030D-6E8A-4147-A177-3AD203B41FA5}">
                      <a16:colId xmlns:a16="http://schemas.microsoft.com/office/drawing/2014/main" val="1363372052"/>
                    </a:ext>
                  </a:extLst>
                </a:gridCol>
                <a:gridCol w="1169107">
                  <a:extLst>
                    <a:ext uri="{9D8B030D-6E8A-4147-A177-3AD203B41FA5}">
                      <a16:colId xmlns:a16="http://schemas.microsoft.com/office/drawing/2014/main" val="2556795989"/>
                    </a:ext>
                  </a:extLst>
                </a:gridCol>
                <a:gridCol w="1169107">
                  <a:extLst>
                    <a:ext uri="{9D8B030D-6E8A-4147-A177-3AD203B41FA5}">
                      <a16:colId xmlns:a16="http://schemas.microsoft.com/office/drawing/2014/main" val="2694245692"/>
                    </a:ext>
                  </a:extLst>
                </a:gridCol>
                <a:gridCol w="1169107">
                  <a:extLst>
                    <a:ext uri="{9D8B030D-6E8A-4147-A177-3AD203B41FA5}">
                      <a16:colId xmlns:a16="http://schemas.microsoft.com/office/drawing/2014/main" val="1086245509"/>
                    </a:ext>
                  </a:extLst>
                </a:gridCol>
                <a:gridCol w="1169107">
                  <a:extLst>
                    <a:ext uri="{9D8B030D-6E8A-4147-A177-3AD203B41FA5}">
                      <a16:colId xmlns:a16="http://schemas.microsoft.com/office/drawing/2014/main" val="744479364"/>
                    </a:ext>
                  </a:extLst>
                </a:gridCol>
              </a:tblGrid>
              <a:tr h="20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2034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2025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2026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2027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62687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983680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Personnel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$55,270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$40,000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$40,800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$41,616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$42,448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$43,297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$44,163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751695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Temporary Labor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3893012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 Quality Testing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$8,085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$10,000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$10,815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$11,139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$11,474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$11,818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883352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Reporting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$6,500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$6,825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$7,030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$7,241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$7,458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$7,682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049248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Directors Fees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$3,000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$3,150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$3,245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$3,342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$3,442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$3,545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282714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$2,500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$2,625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$2,704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$2,785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$2,868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$2,954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497377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Groundwater Professional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$42,165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$50,000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$52,500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$54,075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$55,697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$57,368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$59,089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316804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 Professional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$560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$10,000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$10,815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$11,139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$11,474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$11,818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251947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Administrative Professional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$754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$37,000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$38,850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$40,016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$41,216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$42,452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$43,726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16338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Administrative Expense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$1,318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$1,700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$1,785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$1,894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222885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County Direct Charge Fees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518809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Contingency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23B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$16,754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$17,215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$17,690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$18,178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$18,680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4949197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$108,152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$160,700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$189,589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$194,668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$199,892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$205,262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$210,785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342542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766343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Reimbursement to CVWD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$133,333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$133,333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$133,333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2111683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336826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Reserve Funding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$25,658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$26,348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$27,058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$27,788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457407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08695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Revenue Requirement (Costs)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$348,580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$354,350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$360,283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$233,050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$210,785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503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426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34CA45-5B68-465D-9267-1641CF08E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Annual Fee Impact (Year 1), by Size Category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0196F-23CB-463A-A323-999D0271F3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27DEE-8029-4AAF-9F47-C97C4D2172BB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8901606-EEA7-45BB-9D31-E9A660C6CD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120297"/>
              </p:ext>
            </p:extLst>
          </p:nvPr>
        </p:nvGraphicFramePr>
        <p:xfrm>
          <a:off x="779318" y="2562713"/>
          <a:ext cx="10661070" cy="2600416"/>
        </p:xfrm>
        <a:graphic>
          <a:graphicData uri="http://schemas.openxmlformats.org/drawingml/2006/table">
            <a:tbl>
              <a:tblPr/>
              <a:tblGrid>
                <a:gridCol w="1730026">
                  <a:extLst>
                    <a:ext uri="{9D8B030D-6E8A-4147-A177-3AD203B41FA5}">
                      <a16:colId xmlns:a16="http://schemas.microsoft.com/office/drawing/2014/main" val="1409591173"/>
                    </a:ext>
                  </a:extLst>
                </a:gridCol>
                <a:gridCol w="1013550">
                  <a:extLst>
                    <a:ext uri="{9D8B030D-6E8A-4147-A177-3AD203B41FA5}">
                      <a16:colId xmlns:a16="http://schemas.microsoft.com/office/drawing/2014/main" val="2157670319"/>
                    </a:ext>
                  </a:extLst>
                </a:gridCol>
                <a:gridCol w="1013550">
                  <a:extLst>
                    <a:ext uri="{9D8B030D-6E8A-4147-A177-3AD203B41FA5}">
                      <a16:colId xmlns:a16="http://schemas.microsoft.com/office/drawing/2014/main" val="1142893998"/>
                    </a:ext>
                  </a:extLst>
                </a:gridCol>
                <a:gridCol w="1090067">
                  <a:extLst>
                    <a:ext uri="{9D8B030D-6E8A-4147-A177-3AD203B41FA5}">
                      <a16:colId xmlns:a16="http://schemas.microsoft.com/office/drawing/2014/main" val="2144097945"/>
                    </a:ext>
                  </a:extLst>
                </a:gridCol>
                <a:gridCol w="1161455">
                  <a:extLst>
                    <a:ext uri="{9D8B030D-6E8A-4147-A177-3AD203B41FA5}">
                      <a16:colId xmlns:a16="http://schemas.microsoft.com/office/drawing/2014/main" val="2552479643"/>
                    </a:ext>
                  </a:extLst>
                </a:gridCol>
                <a:gridCol w="939000">
                  <a:extLst>
                    <a:ext uri="{9D8B030D-6E8A-4147-A177-3AD203B41FA5}">
                      <a16:colId xmlns:a16="http://schemas.microsoft.com/office/drawing/2014/main" val="1844647739"/>
                    </a:ext>
                  </a:extLst>
                </a:gridCol>
                <a:gridCol w="1013550">
                  <a:extLst>
                    <a:ext uri="{9D8B030D-6E8A-4147-A177-3AD203B41FA5}">
                      <a16:colId xmlns:a16="http://schemas.microsoft.com/office/drawing/2014/main" val="2882354678"/>
                    </a:ext>
                  </a:extLst>
                </a:gridCol>
                <a:gridCol w="1013550">
                  <a:extLst>
                    <a:ext uri="{9D8B030D-6E8A-4147-A177-3AD203B41FA5}">
                      <a16:colId xmlns:a16="http://schemas.microsoft.com/office/drawing/2014/main" val="3990815259"/>
                    </a:ext>
                  </a:extLst>
                </a:gridCol>
                <a:gridCol w="843161">
                  <a:extLst>
                    <a:ext uri="{9D8B030D-6E8A-4147-A177-3AD203B41FA5}">
                      <a16:colId xmlns:a16="http://schemas.microsoft.com/office/drawing/2014/main" val="2565576969"/>
                    </a:ext>
                  </a:extLst>
                </a:gridCol>
                <a:gridCol w="843161">
                  <a:extLst>
                    <a:ext uri="{9D8B030D-6E8A-4147-A177-3AD203B41FA5}">
                      <a16:colId xmlns:a16="http://schemas.microsoft.com/office/drawing/2014/main" val="3774029984"/>
                    </a:ext>
                  </a:extLst>
                </a:gridCol>
              </a:tblGrid>
              <a:tr h="325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Parcel Size (Acres)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SFR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MFR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Agriculture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Commercial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Industrial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Institution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Vacant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Misc.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458308"/>
                  </a:ext>
                </a:extLst>
              </a:tr>
              <a:tr h="325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Small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$48.67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$4.45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381099"/>
                  </a:ext>
                </a:extLst>
              </a:tr>
              <a:tr h="325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$192.00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$19.92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313568"/>
                  </a:ext>
                </a:extLst>
              </a:tr>
              <a:tr h="325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$372.00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$16.80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$72.77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$32.72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$14.46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$34.60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$123.11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366216"/>
                  </a:ext>
                </a:extLst>
              </a:tr>
              <a:tr h="325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$677.28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$55.20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$372.19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$105.86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$52.94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$123.60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396309"/>
                  </a:ext>
                </a:extLst>
              </a:tr>
              <a:tr h="325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Large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$1,209.02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$157.97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$538.70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$298.69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$179.76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$425.47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557783"/>
                  </a:ext>
                </a:extLst>
              </a:tr>
              <a:tr h="325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$1,610.40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$1,085.83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$6,553.92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$5,889.60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$1,050.72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$1,806.72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$5,436.48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$847.20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$217.80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364618"/>
                  </a:ext>
                </a:extLst>
              </a:tr>
              <a:tr h="325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$24.58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$563.46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$88.42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$203.46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$132.81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$101.52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$117.74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$123.11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562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412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 Acreage – Land Use Classifications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Raftelis consolidated county land use codes to summarize similar classifications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34600" y="63119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969999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C27DEE-8029-4AAF-9F47-C97C4D2172BB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984B08D-2566-4BA3-B537-FCCD69580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45878"/>
              </p:ext>
            </p:extLst>
          </p:nvPr>
        </p:nvGraphicFramePr>
        <p:xfrm>
          <a:off x="290925" y="3421004"/>
          <a:ext cx="11603522" cy="2862420"/>
        </p:xfrm>
        <a:graphic>
          <a:graphicData uri="http://schemas.openxmlformats.org/drawingml/2006/table">
            <a:tbl>
              <a:tblPr/>
              <a:tblGrid>
                <a:gridCol w="2404069">
                  <a:extLst>
                    <a:ext uri="{9D8B030D-6E8A-4147-A177-3AD203B41FA5}">
                      <a16:colId xmlns:a16="http://schemas.microsoft.com/office/drawing/2014/main" val="2963621927"/>
                    </a:ext>
                  </a:extLst>
                </a:gridCol>
                <a:gridCol w="907658">
                  <a:extLst>
                    <a:ext uri="{9D8B030D-6E8A-4147-A177-3AD203B41FA5}">
                      <a16:colId xmlns:a16="http://schemas.microsoft.com/office/drawing/2014/main" val="1155864908"/>
                    </a:ext>
                  </a:extLst>
                </a:gridCol>
                <a:gridCol w="907658">
                  <a:extLst>
                    <a:ext uri="{9D8B030D-6E8A-4147-A177-3AD203B41FA5}">
                      <a16:colId xmlns:a16="http://schemas.microsoft.com/office/drawing/2014/main" val="813009680"/>
                    </a:ext>
                  </a:extLst>
                </a:gridCol>
                <a:gridCol w="907658">
                  <a:extLst>
                    <a:ext uri="{9D8B030D-6E8A-4147-A177-3AD203B41FA5}">
                      <a16:colId xmlns:a16="http://schemas.microsoft.com/office/drawing/2014/main" val="605272839"/>
                    </a:ext>
                  </a:extLst>
                </a:gridCol>
                <a:gridCol w="994984">
                  <a:extLst>
                    <a:ext uri="{9D8B030D-6E8A-4147-A177-3AD203B41FA5}">
                      <a16:colId xmlns:a16="http://schemas.microsoft.com/office/drawing/2014/main" val="3623930334"/>
                    </a:ext>
                  </a:extLst>
                </a:gridCol>
                <a:gridCol w="1060145">
                  <a:extLst>
                    <a:ext uri="{9D8B030D-6E8A-4147-A177-3AD203B41FA5}">
                      <a16:colId xmlns:a16="http://schemas.microsoft.com/office/drawing/2014/main" val="3164193694"/>
                    </a:ext>
                  </a:extLst>
                </a:gridCol>
                <a:gridCol w="907658">
                  <a:extLst>
                    <a:ext uri="{9D8B030D-6E8A-4147-A177-3AD203B41FA5}">
                      <a16:colId xmlns:a16="http://schemas.microsoft.com/office/drawing/2014/main" val="667300981"/>
                    </a:ext>
                  </a:extLst>
                </a:gridCol>
                <a:gridCol w="986968">
                  <a:extLst>
                    <a:ext uri="{9D8B030D-6E8A-4147-A177-3AD203B41FA5}">
                      <a16:colId xmlns:a16="http://schemas.microsoft.com/office/drawing/2014/main" val="1453456258"/>
                    </a:ext>
                  </a:extLst>
                </a:gridCol>
                <a:gridCol w="907658">
                  <a:extLst>
                    <a:ext uri="{9D8B030D-6E8A-4147-A177-3AD203B41FA5}">
                      <a16:colId xmlns:a16="http://schemas.microsoft.com/office/drawing/2014/main" val="652457228"/>
                    </a:ext>
                  </a:extLst>
                </a:gridCol>
                <a:gridCol w="907658">
                  <a:extLst>
                    <a:ext uri="{9D8B030D-6E8A-4147-A177-3AD203B41FA5}">
                      <a16:colId xmlns:a16="http://schemas.microsoft.com/office/drawing/2014/main" val="2928073696"/>
                    </a:ext>
                  </a:extLst>
                </a:gridCol>
                <a:gridCol w="711408">
                  <a:extLst>
                    <a:ext uri="{9D8B030D-6E8A-4147-A177-3AD203B41FA5}">
                      <a16:colId xmlns:a16="http://schemas.microsoft.com/office/drawing/2014/main" val="1168738847"/>
                    </a:ext>
                  </a:extLst>
                </a:gridCol>
              </a:tblGrid>
              <a:tr h="715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Summary Statistics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SFR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MFR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Agriculture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Commercial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Industrial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Institution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Vacant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Misc.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28933"/>
                  </a:ext>
                </a:extLst>
              </a:tr>
              <a:tr h="715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Unique Parcel Count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987069"/>
                  </a:ext>
                </a:extLst>
              </a:tr>
              <a:tr h="715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Carpinteria GSA Acreage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811007"/>
                  </a:ext>
                </a:extLst>
              </a:tr>
              <a:tr h="715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Size (Acres)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364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455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Classifications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Parcel size in acres by percentile, maximum, and average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34600" y="63119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969999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C27DEE-8029-4AAF-9F47-C97C4D2172BB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C673732-75E3-4F14-9263-CF0DD5748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450162"/>
              </p:ext>
            </p:extLst>
          </p:nvPr>
        </p:nvGraphicFramePr>
        <p:xfrm>
          <a:off x="451110" y="2972600"/>
          <a:ext cx="11283152" cy="2478644"/>
        </p:xfrm>
        <a:graphic>
          <a:graphicData uri="http://schemas.openxmlformats.org/drawingml/2006/table">
            <a:tbl>
              <a:tblPr/>
              <a:tblGrid>
                <a:gridCol w="2249762">
                  <a:extLst>
                    <a:ext uri="{9D8B030D-6E8A-4147-A177-3AD203B41FA5}">
                      <a16:colId xmlns:a16="http://schemas.microsoft.com/office/drawing/2014/main" val="3735880465"/>
                    </a:ext>
                  </a:extLst>
                </a:gridCol>
                <a:gridCol w="937657">
                  <a:extLst>
                    <a:ext uri="{9D8B030D-6E8A-4147-A177-3AD203B41FA5}">
                      <a16:colId xmlns:a16="http://schemas.microsoft.com/office/drawing/2014/main" val="1674004433"/>
                    </a:ext>
                  </a:extLst>
                </a:gridCol>
                <a:gridCol w="858057">
                  <a:extLst>
                    <a:ext uri="{9D8B030D-6E8A-4147-A177-3AD203B41FA5}">
                      <a16:colId xmlns:a16="http://schemas.microsoft.com/office/drawing/2014/main" val="1810824867"/>
                    </a:ext>
                  </a:extLst>
                </a:gridCol>
                <a:gridCol w="840743">
                  <a:extLst>
                    <a:ext uri="{9D8B030D-6E8A-4147-A177-3AD203B41FA5}">
                      <a16:colId xmlns:a16="http://schemas.microsoft.com/office/drawing/2014/main" val="980048096"/>
                    </a:ext>
                  </a:extLst>
                </a:gridCol>
                <a:gridCol w="1041065">
                  <a:extLst>
                    <a:ext uri="{9D8B030D-6E8A-4147-A177-3AD203B41FA5}">
                      <a16:colId xmlns:a16="http://schemas.microsoft.com/office/drawing/2014/main" val="3043209360"/>
                    </a:ext>
                  </a:extLst>
                </a:gridCol>
                <a:gridCol w="1109244">
                  <a:extLst>
                    <a:ext uri="{9D8B030D-6E8A-4147-A177-3AD203B41FA5}">
                      <a16:colId xmlns:a16="http://schemas.microsoft.com/office/drawing/2014/main" val="2015623562"/>
                    </a:ext>
                  </a:extLst>
                </a:gridCol>
                <a:gridCol w="849400">
                  <a:extLst>
                    <a:ext uri="{9D8B030D-6E8A-4147-A177-3AD203B41FA5}">
                      <a16:colId xmlns:a16="http://schemas.microsoft.com/office/drawing/2014/main" val="2601007538"/>
                    </a:ext>
                  </a:extLst>
                </a:gridCol>
                <a:gridCol w="1032678">
                  <a:extLst>
                    <a:ext uri="{9D8B030D-6E8A-4147-A177-3AD203B41FA5}">
                      <a16:colId xmlns:a16="http://schemas.microsoft.com/office/drawing/2014/main" val="699915509"/>
                    </a:ext>
                  </a:extLst>
                </a:gridCol>
                <a:gridCol w="849400">
                  <a:extLst>
                    <a:ext uri="{9D8B030D-6E8A-4147-A177-3AD203B41FA5}">
                      <a16:colId xmlns:a16="http://schemas.microsoft.com/office/drawing/2014/main" val="2666315738"/>
                    </a:ext>
                  </a:extLst>
                </a:gridCol>
                <a:gridCol w="849400">
                  <a:extLst>
                    <a:ext uri="{9D8B030D-6E8A-4147-A177-3AD203B41FA5}">
                      <a16:colId xmlns:a16="http://schemas.microsoft.com/office/drawing/2014/main" val="2909784044"/>
                    </a:ext>
                  </a:extLst>
                </a:gridCol>
                <a:gridCol w="665746">
                  <a:extLst>
                    <a:ext uri="{9D8B030D-6E8A-4147-A177-3AD203B41FA5}">
                      <a16:colId xmlns:a16="http://schemas.microsoft.com/office/drawing/2014/main" val="2721660101"/>
                    </a:ext>
                  </a:extLst>
                </a:gridCol>
              </a:tblGrid>
              <a:tr h="550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Parcel Size (Acres)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Percentile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SFR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MFR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Agriculture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Commercial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Industrial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Institution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Vacant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Misc.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62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827100"/>
                  </a:ext>
                </a:extLst>
              </a:tr>
              <a:tr h="27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Small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256205"/>
                  </a:ext>
                </a:extLst>
              </a:tr>
              <a:tr h="27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976513"/>
                  </a:ext>
                </a:extLst>
              </a:tr>
              <a:tr h="27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597003"/>
                  </a:ext>
                </a:extLst>
              </a:tr>
              <a:tr h="27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599915"/>
                  </a:ext>
                </a:extLst>
              </a:tr>
              <a:tr h="27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Large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378220"/>
                  </a:ext>
                </a:extLst>
              </a:tr>
              <a:tr h="27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67293"/>
                  </a:ext>
                </a:extLst>
              </a:tr>
              <a:tr h="27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4933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544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 versus 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Proposition 26: Everything is a tax under the California Constitution Article XIII C, section 1, except:</a:t>
            </a:r>
          </a:p>
          <a:p>
            <a:pPr marL="1071563" lvl="2" indent="-385763">
              <a:buFont typeface="+mj-lt"/>
              <a:buAutoNum type="arabicPeriod"/>
            </a:pPr>
            <a:r>
              <a:rPr lang="en-US" dirty="0"/>
              <a:t>Fees for benefits and privileges (parking permits)</a:t>
            </a:r>
          </a:p>
          <a:p>
            <a:pPr marL="1071563" lvl="2" indent="-385763">
              <a:buFont typeface="+mj-lt"/>
              <a:buAutoNum type="arabicPeriod"/>
            </a:pPr>
            <a:r>
              <a:rPr lang="en-US" dirty="0"/>
              <a:t>Fees for service or products (wholesale water)</a:t>
            </a:r>
          </a:p>
          <a:p>
            <a:pPr marL="1071563" lvl="2" indent="-385763">
              <a:buFont typeface="+mj-lt"/>
              <a:buAutoNum type="arabicPeriod"/>
            </a:pPr>
            <a:r>
              <a:rPr lang="en-US" dirty="0"/>
              <a:t>Reasonable regulatory fee (building permits)</a:t>
            </a:r>
          </a:p>
          <a:p>
            <a:pPr marL="1071563" lvl="2" indent="-385763">
              <a:buFont typeface="+mj-lt"/>
              <a:buAutoNum type="arabicPeriod"/>
            </a:pPr>
            <a:r>
              <a:rPr lang="en-US" dirty="0"/>
              <a:t>Fee for use of government property (park entrance fees)</a:t>
            </a:r>
          </a:p>
          <a:p>
            <a:pPr marL="1071563" lvl="2" indent="-385763">
              <a:buFont typeface="+mj-lt"/>
              <a:buAutoNum type="arabicPeriod"/>
            </a:pPr>
            <a:r>
              <a:rPr lang="en-US" dirty="0"/>
              <a:t>Fines and penalties (parking fines)</a:t>
            </a:r>
          </a:p>
          <a:p>
            <a:pPr marL="1071563" lvl="2" indent="-385763">
              <a:buFont typeface="+mj-lt"/>
              <a:buAutoNum type="arabicPeriod"/>
            </a:pPr>
            <a:r>
              <a:rPr lang="en-US" dirty="0"/>
              <a:t>Conditions of property development (capacity fees)</a:t>
            </a:r>
          </a:p>
          <a:p>
            <a:pPr marL="1071563" lvl="2" indent="-385763">
              <a:buFont typeface="+mj-lt"/>
              <a:buAutoNum type="arabicPeriod"/>
            </a:pPr>
            <a:r>
              <a:rPr lang="en-US" dirty="0"/>
              <a:t>Assessments and property-related fees subject to Proposition 218 (water rates)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34600" y="63119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969999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C27DEE-8029-4AAF-9F47-C97C4D2172B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96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42" y="201407"/>
            <a:ext cx="10177669" cy="818319"/>
          </a:xfrm>
        </p:spPr>
        <p:txBody>
          <a:bodyPr anchor="b" anchorCtr="0"/>
          <a:lstStyle/>
          <a:p>
            <a:pPr algn="ctr"/>
            <a:r>
              <a:rPr lang="en-US" dirty="0"/>
              <a:t>Fee Study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9C859-6952-453C-8FD4-287DBB30EE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9892B-6FB2-445D-B6A4-8332FBFF141C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9788" y="3203194"/>
            <a:ext cx="1966403" cy="1303809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Framework</a:t>
            </a:r>
          </a:p>
          <a:p>
            <a:pPr marL="114300" marR="0" lvl="1" indent="-11430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Pricing and policy objectives</a:t>
            </a:r>
          </a:p>
          <a:p>
            <a:pPr marL="114300" marR="0" lvl="1" indent="-11430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Fee structure evaluation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05845" y="3215951"/>
            <a:ext cx="2089480" cy="108221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Financial Plan</a:t>
            </a:r>
          </a:p>
          <a:p>
            <a:pPr marL="114300" marR="0" lvl="1" indent="-11430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Cash flow   analysis </a:t>
            </a:r>
          </a:p>
          <a:p>
            <a:pPr marL="114300" marR="0" lvl="1" indent="-11430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Scenario analyses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26981" y="3215951"/>
            <a:ext cx="2173673" cy="108221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Fee Design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68630" marR="0" lvl="2" indent="-28575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Fee structure evaluation</a:t>
            </a:r>
          </a:p>
          <a:p>
            <a:pPr marL="468630" marR="0" lvl="2" indent="-28575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Fee calculations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17595" y="3215951"/>
            <a:ext cx="1966403" cy="1119143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Adoption</a:t>
            </a:r>
          </a:p>
          <a:p>
            <a:pPr marL="114300" marR="0" lvl="1" indent="-11430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Documentation</a:t>
            </a:r>
          </a:p>
          <a:p>
            <a:pPr marL="114300" marR="0" lvl="1" indent="-11430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Public Notice</a:t>
            </a:r>
          </a:p>
          <a:p>
            <a:pPr marL="114300" marR="0" lvl="1" indent="-11430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Public Hearing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A35D21-5A48-42D2-A38C-D2658C581006}"/>
              </a:ext>
            </a:extLst>
          </p:cNvPr>
          <p:cNvGrpSpPr/>
          <p:nvPr/>
        </p:nvGrpSpPr>
        <p:grpSpPr>
          <a:xfrm>
            <a:off x="1464671" y="2184583"/>
            <a:ext cx="818319" cy="818319"/>
            <a:chOff x="6096002" y="1181102"/>
            <a:chExt cx="818319" cy="818319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ED26D43-5646-4861-9AEE-48DE1DA0281E}"/>
                </a:ext>
              </a:extLst>
            </p:cNvPr>
            <p:cNvSpPr/>
            <p:nvPr/>
          </p:nvSpPr>
          <p:spPr>
            <a:xfrm>
              <a:off x="6096002" y="1181102"/>
              <a:ext cx="818319" cy="818319"/>
            </a:xfrm>
            <a:prstGeom prst="ellipse">
              <a:avLst/>
            </a:prstGeom>
            <a:solidFill>
              <a:schemeClr val="bg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1B897DC-0FFF-409B-B17F-311F0B2F9479}"/>
                </a:ext>
              </a:extLst>
            </p:cNvPr>
            <p:cNvSpPr txBox="1"/>
            <p:nvPr/>
          </p:nvSpPr>
          <p:spPr>
            <a:xfrm>
              <a:off x="6221188" y="1322010"/>
              <a:ext cx="55171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23B40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1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EC8CCF6-E89E-4E59-96BC-0A489827D39F}"/>
              </a:ext>
            </a:extLst>
          </p:cNvPr>
          <p:cNvGrpSpPr/>
          <p:nvPr/>
        </p:nvGrpSpPr>
        <p:grpSpPr>
          <a:xfrm>
            <a:off x="4148979" y="2184583"/>
            <a:ext cx="818319" cy="818319"/>
            <a:chOff x="6096002" y="1181102"/>
            <a:chExt cx="818319" cy="818319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808CBED-497F-43B6-8DE9-E86EF3995D89}"/>
                </a:ext>
              </a:extLst>
            </p:cNvPr>
            <p:cNvSpPr/>
            <p:nvPr/>
          </p:nvSpPr>
          <p:spPr>
            <a:xfrm>
              <a:off x="6096002" y="1181102"/>
              <a:ext cx="818319" cy="818319"/>
            </a:xfrm>
            <a:prstGeom prst="ellipse">
              <a:avLst/>
            </a:prstGeom>
            <a:solidFill>
              <a:schemeClr val="bg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CBE6711-805B-4B41-992D-0B6DA4CF2A2A}"/>
                </a:ext>
              </a:extLst>
            </p:cNvPr>
            <p:cNvSpPr txBox="1"/>
            <p:nvPr/>
          </p:nvSpPr>
          <p:spPr>
            <a:xfrm>
              <a:off x="6221188" y="1322010"/>
              <a:ext cx="55171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23B40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2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9809713-0B10-4C2F-A093-14E838943CC3}"/>
              </a:ext>
            </a:extLst>
          </p:cNvPr>
          <p:cNvGrpSpPr/>
          <p:nvPr/>
        </p:nvGrpSpPr>
        <p:grpSpPr>
          <a:xfrm>
            <a:off x="6833287" y="2184583"/>
            <a:ext cx="818319" cy="818319"/>
            <a:chOff x="6096002" y="1181102"/>
            <a:chExt cx="818319" cy="818319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1C07E83-64EA-481E-B305-8ED079509931}"/>
                </a:ext>
              </a:extLst>
            </p:cNvPr>
            <p:cNvSpPr/>
            <p:nvPr/>
          </p:nvSpPr>
          <p:spPr>
            <a:xfrm>
              <a:off x="6096002" y="1181102"/>
              <a:ext cx="818319" cy="818319"/>
            </a:xfrm>
            <a:prstGeom prst="ellipse">
              <a:avLst/>
            </a:prstGeom>
            <a:solidFill>
              <a:schemeClr val="bg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AA2CC3-2FF8-4EE8-8BAD-D01D623F4A08}"/>
                </a:ext>
              </a:extLst>
            </p:cNvPr>
            <p:cNvSpPr txBox="1"/>
            <p:nvPr/>
          </p:nvSpPr>
          <p:spPr>
            <a:xfrm>
              <a:off x="6221188" y="1322010"/>
              <a:ext cx="55171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23B40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3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5F2649D-0349-4962-A887-00BB9E5A6515}"/>
              </a:ext>
            </a:extLst>
          </p:cNvPr>
          <p:cNvGrpSpPr/>
          <p:nvPr/>
        </p:nvGrpSpPr>
        <p:grpSpPr>
          <a:xfrm>
            <a:off x="9517595" y="2184583"/>
            <a:ext cx="818319" cy="818319"/>
            <a:chOff x="6096002" y="1181102"/>
            <a:chExt cx="818319" cy="81831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07AB9EE-D27B-4AC1-89E0-2E9267DE0933}"/>
                </a:ext>
              </a:extLst>
            </p:cNvPr>
            <p:cNvSpPr/>
            <p:nvPr/>
          </p:nvSpPr>
          <p:spPr>
            <a:xfrm>
              <a:off x="6096002" y="1181102"/>
              <a:ext cx="818319" cy="818319"/>
            </a:xfrm>
            <a:prstGeom prst="ellipse">
              <a:avLst/>
            </a:prstGeom>
            <a:solidFill>
              <a:schemeClr val="bg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E7371C8-0B47-4CC6-BEAE-E149E408C9C5}"/>
                </a:ext>
              </a:extLst>
            </p:cNvPr>
            <p:cNvSpPr txBox="1"/>
            <p:nvPr/>
          </p:nvSpPr>
          <p:spPr>
            <a:xfrm>
              <a:off x="6221188" y="1322010"/>
              <a:ext cx="55171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23B40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4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pic>
        <p:nvPicPr>
          <p:cNvPr id="35" name="Graphic 34">
            <a:extLst>
              <a:ext uri="{FF2B5EF4-FFF2-40B4-BE49-F238E27FC236}">
                <a16:creationId xmlns:a16="http://schemas.microsoft.com/office/drawing/2014/main" id="{9F3DAB85-9270-4033-ADC8-EBE716E43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7188" y="2250634"/>
            <a:ext cx="617593" cy="686215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522632DC-8CA3-499D-AC4D-CCF47705A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1077" y="2250633"/>
            <a:ext cx="617593" cy="686215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39456527-15E1-415E-9AB1-D9E2F36DD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6453" y="2250632"/>
            <a:ext cx="617593" cy="68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Fee Study – Primary Questions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981200" y="1650609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988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582" y="63118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969999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C27DEE-8029-4AAF-9F47-C97C4D2172B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Fee Structure Evaluation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084021"/>
              </p:ext>
            </p:extLst>
          </p:nvPr>
        </p:nvGraphicFramePr>
        <p:xfrm>
          <a:off x="1007364" y="1831877"/>
          <a:ext cx="10177272" cy="3519246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128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2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5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9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57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8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70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 Policy Objective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All </a:t>
                      </a:r>
                    </a:p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Parcels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Non-de minimis Parcels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Total Acreage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Irrigated </a:t>
                      </a:r>
                    </a:p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Acreage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Est. Gross Pumping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Est. Net Pumping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1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rgbClr val="023B40"/>
                          </a:solidFill>
                          <a:effectLst/>
                        </a:rPr>
                        <a:t>Administration</a:t>
                      </a:r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solidFill>
                            <a:srgbClr val="023B40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solidFill>
                            <a:srgbClr val="023B40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1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rgbClr val="023B40"/>
                          </a:solidFill>
                          <a:effectLst/>
                        </a:rPr>
                        <a:t> Equity</a:t>
                      </a:r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solidFill>
                            <a:srgbClr val="023B40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solidFill>
                            <a:srgbClr val="023B40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1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rgbClr val="023B40"/>
                          </a:solidFill>
                          <a:effectLst/>
                        </a:rPr>
                        <a:t>Financial Stability</a:t>
                      </a:r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solidFill>
                            <a:srgbClr val="023B40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solidFill>
                            <a:srgbClr val="023B40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1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rgbClr val="023B40"/>
                          </a:solidFill>
                          <a:effectLst/>
                        </a:rPr>
                        <a:t>Affordability</a:t>
                      </a:r>
                      <a:endParaRPr lang="en-US" sz="1400" b="1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u="none" strike="noStrike" dirty="0">
                          <a:solidFill>
                            <a:srgbClr val="023B40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u="none" strike="noStrike" dirty="0">
                          <a:solidFill>
                            <a:srgbClr val="023B40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23B4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2" name="5-Point Star 107">
            <a:extLst>
              <a:ext uri="{FF2B5EF4-FFF2-40B4-BE49-F238E27FC236}">
                <a16:creationId xmlns:a16="http://schemas.microsoft.com/office/drawing/2014/main" id="{E6DDE033-3DF8-4CCF-AE1C-0720798FB9EA}"/>
              </a:ext>
            </a:extLst>
          </p:cNvPr>
          <p:cNvSpPr/>
          <p:nvPr/>
        </p:nvSpPr>
        <p:spPr>
          <a:xfrm>
            <a:off x="5121126" y="3674051"/>
            <a:ext cx="132499" cy="125104"/>
          </a:xfrm>
          <a:prstGeom prst="star5">
            <a:avLst/>
          </a:prstGeom>
          <a:solidFill>
            <a:srgbClr val="023B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3B40"/>
              </a:solidFill>
            </a:endParaRP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179D9BE-FF25-4492-AA73-C4964EEE3902}"/>
              </a:ext>
            </a:extLst>
          </p:cNvPr>
          <p:cNvGrpSpPr/>
          <p:nvPr/>
        </p:nvGrpSpPr>
        <p:grpSpPr>
          <a:xfrm>
            <a:off x="3763680" y="4960082"/>
            <a:ext cx="264998" cy="125104"/>
            <a:chOff x="5911775" y="2523159"/>
            <a:chExt cx="433748" cy="201304"/>
          </a:xfrm>
          <a:solidFill>
            <a:srgbClr val="023B40"/>
          </a:solidFill>
        </p:grpSpPr>
        <p:sp>
          <p:nvSpPr>
            <p:cNvPr id="175" name="5-Point Star 143">
              <a:extLst>
                <a:ext uri="{FF2B5EF4-FFF2-40B4-BE49-F238E27FC236}">
                  <a16:creationId xmlns:a16="http://schemas.microsoft.com/office/drawing/2014/main" id="{F2077B6F-1D8A-440D-8F50-1B6BA1854711}"/>
                </a:ext>
              </a:extLst>
            </p:cNvPr>
            <p:cNvSpPr/>
            <p:nvPr/>
          </p:nvSpPr>
          <p:spPr>
            <a:xfrm>
              <a:off x="5911775" y="2523159"/>
              <a:ext cx="216874" cy="2013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23B40"/>
                </a:solidFill>
              </a:endParaRPr>
            </a:p>
          </p:txBody>
        </p:sp>
        <p:sp>
          <p:nvSpPr>
            <p:cNvPr id="176" name="5-Point Star 144">
              <a:extLst>
                <a:ext uri="{FF2B5EF4-FFF2-40B4-BE49-F238E27FC236}">
                  <a16:creationId xmlns:a16="http://schemas.microsoft.com/office/drawing/2014/main" id="{0613215C-74CF-40D9-86AD-17EA42618E99}"/>
                </a:ext>
              </a:extLst>
            </p:cNvPr>
            <p:cNvSpPr/>
            <p:nvPr/>
          </p:nvSpPr>
          <p:spPr>
            <a:xfrm>
              <a:off x="6128649" y="2523159"/>
              <a:ext cx="216874" cy="2013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23B40"/>
                </a:solidFill>
              </a:endParaRP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937158BD-E3DB-4D64-A5DF-6A83723E8425}"/>
              </a:ext>
            </a:extLst>
          </p:cNvPr>
          <p:cNvGrpSpPr/>
          <p:nvPr/>
        </p:nvGrpSpPr>
        <p:grpSpPr>
          <a:xfrm>
            <a:off x="10296557" y="3709556"/>
            <a:ext cx="544829" cy="125104"/>
            <a:chOff x="9525000" y="2438400"/>
            <a:chExt cx="544829" cy="125104"/>
          </a:xfrm>
          <a:solidFill>
            <a:srgbClr val="023B40"/>
          </a:solidFill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73BF3E65-F224-49E8-8C37-EA51A7F94C66}"/>
                </a:ext>
              </a:extLst>
            </p:cNvPr>
            <p:cNvGrpSpPr/>
            <p:nvPr/>
          </p:nvGrpSpPr>
          <p:grpSpPr>
            <a:xfrm>
              <a:off x="9525000" y="2438400"/>
              <a:ext cx="404912" cy="125104"/>
              <a:chOff x="7789370" y="1981200"/>
              <a:chExt cx="662759" cy="201304"/>
            </a:xfrm>
            <a:grpFill/>
          </p:grpSpPr>
          <p:sp>
            <p:nvSpPr>
              <p:cNvPr id="187" name="5-Point Star 148">
                <a:extLst>
                  <a:ext uri="{FF2B5EF4-FFF2-40B4-BE49-F238E27FC236}">
                    <a16:creationId xmlns:a16="http://schemas.microsoft.com/office/drawing/2014/main" id="{69ADEEFE-9C74-4C31-BD54-8E982F33C77B}"/>
                  </a:ext>
                </a:extLst>
              </p:cNvPr>
              <p:cNvSpPr/>
              <p:nvPr/>
            </p:nvSpPr>
            <p:spPr>
              <a:xfrm>
                <a:off x="7789370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23B40"/>
                  </a:solidFill>
                </a:endParaRPr>
              </a:p>
            </p:txBody>
          </p:sp>
          <p:sp>
            <p:nvSpPr>
              <p:cNvPr id="188" name="5-Point Star 150">
                <a:extLst>
                  <a:ext uri="{FF2B5EF4-FFF2-40B4-BE49-F238E27FC236}">
                    <a16:creationId xmlns:a16="http://schemas.microsoft.com/office/drawing/2014/main" id="{1B7E4AC3-D29E-4184-85DA-8CCE6A077C45}"/>
                  </a:ext>
                </a:extLst>
              </p:cNvPr>
              <p:cNvSpPr/>
              <p:nvPr/>
            </p:nvSpPr>
            <p:spPr>
              <a:xfrm>
                <a:off x="8235256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23B40"/>
                  </a:solidFill>
                </a:endParaRPr>
              </a:p>
            </p:txBody>
          </p:sp>
          <p:sp>
            <p:nvSpPr>
              <p:cNvPr id="189" name="5-Point Star 151">
                <a:extLst>
                  <a:ext uri="{FF2B5EF4-FFF2-40B4-BE49-F238E27FC236}">
                    <a16:creationId xmlns:a16="http://schemas.microsoft.com/office/drawing/2014/main" id="{ECEE98D8-2034-4649-8E19-3BF7530C63B6}"/>
                  </a:ext>
                </a:extLst>
              </p:cNvPr>
              <p:cNvSpPr/>
              <p:nvPr/>
            </p:nvSpPr>
            <p:spPr>
              <a:xfrm>
                <a:off x="8006243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23B40"/>
                  </a:solidFill>
                </a:endParaRPr>
              </a:p>
            </p:txBody>
          </p:sp>
        </p:grpSp>
        <p:sp>
          <p:nvSpPr>
            <p:cNvPr id="186" name="5-Point Star 147">
              <a:extLst>
                <a:ext uri="{FF2B5EF4-FFF2-40B4-BE49-F238E27FC236}">
                  <a16:creationId xmlns:a16="http://schemas.microsoft.com/office/drawing/2014/main" id="{D9192E10-D478-49EA-9C50-3627926D539D}"/>
                </a:ext>
              </a:extLst>
            </p:cNvPr>
            <p:cNvSpPr/>
            <p:nvPr/>
          </p:nvSpPr>
          <p:spPr>
            <a:xfrm>
              <a:off x="9937330" y="2438400"/>
              <a:ext cx="132499" cy="1251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23B40"/>
                </a:solidFill>
              </a:endParaRP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B9451448-DCEC-47A9-949E-80C66C35BE62}"/>
              </a:ext>
            </a:extLst>
          </p:cNvPr>
          <p:cNvGrpSpPr/>
          <p:nvPr/>
        </p:nvGrpSpPr>
        <p:grpSpPr>
          <a:xfrm>
            <a:off x="4913472" y="4312407"/>
            <a:ext cx="544829" cy="125104"/>
            <a:chOff x="9525000" y="2438400"/>
            <a:chExt cx="544829" cy="125104"/>
          </a:xfrm>
          <a:solidFill>
            <a:srgbClr val="023B40"/>
          </a:solidFill>
        </p:grpSpPr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1C877923-6876-4797-A8DB-EF3D92A18CB7}"/>
                </a:ext>
              </a:extLst>
            </p:cNvPr>
            <p:cNvGrpSpPr/>
            <p:nvPr/>
          </p:nvGrpSpPr>
          <p:grpSpPr>
            <a:xfrm>
              <a:off x="9525000" y="2438400"/>
              <a:ext cx="404912" cy="125104"/>
              <a:chOff x="7789370" y="1981200"/>
              <a:chExt cx="662759" cy="201304"/>
            </a:xfrm>
            <a:grpFill/>
          </p:grpSpPr>
          <p:sp>
            <p:nvSpPr>
              <p:cNvPr id="193" name="5-Point Star 148">
                <a:extLst>
                  <a:ext uri="{FF2B5EF4-FFF2-40B4-BE49-F238E27FC236}">
                    <a16:creationId xmlns:a16="http://schemas.microsoft.com/office/drawing/2014/main" id="{F4783A5B-A409-4998-ADF1-A2CEC21C0139}"/>
                  </a:ext>
                </a:extLst>
              </p:cNvPr>
              <p:cNvSpPr/>
              <p:nvPr/>
            </p:nvSpPr>
            <p:spPr>
              <a:xfrm>
                <a:off x="7789370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23B40"/>
                  </a:solidFill>
                </a:endParaRPr>
              </a:p>
            </p:txBody>
          </p:sp>
          <p:sp>
            <p:nvSpPr>
              <p:cNvPr id="194" name="5-Point Star 150">
                <a:extLst>
                  <a:ext uri="{FF2B5EF4-FFF2-40B4-BE49-F238E27FC236}">
                    <a16:creationId xmlns:a16="http://schemas.microsoft.com/office/drawing/2014/main" id="{ECFD3AFB-C5CA-4CF5-91A3-EE5A685B7801}"/>
                  </a:ext>
                </a:extLst>
              </p:cNvPr>
              <p:cNvSpPr/>
              <p:nvPr/>
            </p:nvSpPr>
            <p:spPr>
              <a:xfrm>
                <a:off x="8235256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23B40"/>
                  </a:solidFill>
                </a:endParaRPr>
              </a:p>
            </p:txBody>
          </p:sp>
          <p:sp>
            <p:nvSpPr>
              <p:cNvPr id="195" name="5-Point Star 151">
                <a:extLst>
                  <a:ext uri="{FF2B5EF4-FFF2-40B4-BE49-F238E27FC236}">
                    <a16:creationId xmlns:a16="http://schemas.microsoft.com/office/drawing/2014/main" id="{76B9E471-233C-4C43-AE00-0B238A4912F7}"/>
                  </a:ext>
                </a:extLst>
              </p:cNvPr>
              <p:cNvSpPr/>
              <p:nvPr/>
            </p:nvSpPr>
            <p:spPr>
              <a:xfrm>
                <a:off x="8006243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23B40"/>
                  </a:solidFill>
                </a:endParaRPr>
              </a:p>
            </p:txBody>
          </p:sp>
        </p:grpSp>
        <p:sp>
          <p:nvSpPr>
            <p:cNvPr id="192" name="5-Point Star 147">
              <a:extLst>
                <a:ext uri="{FF2B5EF4-FFF2-40B4-BE49-F238E27FC236}">
                  <a16:creationId xmlns:a16="http://schemas.microsoft.com/office/drawing/2014/main" id="{35688F7B-8CDA-4250-96BA-DF1984102D16}"/>
                </a:ext>
              </a:extLst>
            </p:cNvPr>
            <p:cNvSpPr/>
            <p:nvPr/>
          </p:nvSpPr>
          <p:spPr>
            <a:xfrm>
              <a:off x="9937330" y="2438400"/>
              <a:ext cx="132499" cy="1251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23B40"/>
                </a:solidFill>
              </a:endParaRP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47972501-DE7C-41CE-813C-0945C27CD277}"/>
              </a:ext>
            </a:extLst>
          </p:cNvPr>
          <p:cNvGrpSpPr/>
          <p:nvPr/>
        </p:nvGrpSpPr>
        <p:grpSpPr>
          <a:xfrm>
            <a:off x="7696012" y="4334466"/>
            <a:ext cx="404912" cy="125104"/>
            <a:chOff x="7789370" y="1981200"/>
            <a:chExt cx="662759" cy="201304"/>
          </a:xfrm>
          <a:solidFill>
            <a:srgbClr val="023B40"/>
          </a:solidFill>
        </p:grpSpPr>
        <p:sp>
          <p:nvSpPr>
            <p:cNvPr id="199" name="5-Point Star 148">
              <a:extLst>
                <a:ext uri="{FF2B5EF4-FFF2-40B4-BE49-F238E27FC236}">
                  <a16:creationId xmlns:a16="http://schemas.microsoft.com/office/drawing/2014/main" id="{1DEECFE2-0174-4436-909D-F50A2A47A409}"/>
                </a:ext>
              </a:extLst>
            </p:cNvPr>
            <p:cNvSpPr/>
            <p:nvPr/>
          </p:nvSpPr>
          <p:spPr>
            <a:xfrm>
              <a:off x="7789370" y="1981200"/>
              <a:ext cx="216873" cy="2013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23B40"/>
                </a:solidFill>
              </a:endParaRPr>
            </a:p>
          </p:txBody>
        </p:sp>
        <p:sp>
          <p:nvSpPr>
            <p:cNvPr id="200" name="5-Point Star 150">
              <a:extLst>
                <a:ext uri="{FF2B5EF4-FFF2-40B4-BE49-F238E27FC236}">
                  <a16:creationId xmlns:a16="http://schemas.microsoft.com/office/drawing/2014/main" id="{55D92750-69C7-40F4-9594-67A52E151DCF}"/>
                </a:ext>
              </a:extLst>
            </p:cNvPr>
            <p:cNvSpPr/>
            <p:nvPr/>
          </p:nvSpPr>
          <p:spPr>
            <a:xfrm>
              <a:off x="8235256" y="1981200"/>
              <a:ext cx="216873" cy="2013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23B40"/>
                </a:solidFill>
              </a:endParaRPr>
            </a:p>
          </p:txBody>
        </p:sp>
        <p:sp>
          <p:nvSpPr>
            <p:cNvPr id="201" name="5-Point Star 151">
              <a:extLst>
                <a:ext uri="{FF2B5EF4-FFF2-40B4-BE49-F238E27FC236}">
                  <a16:creationId xmlns:a16="http://schemas.microsoft.com/office/drawing/2014/main" id="{A432DA8B-866D-4B9A-9DE9-4CC0749311FB}"/>
                </a:ext>
              </a:extLst>
            </p:cNvPr>
            <p:cNvSpPr/>
            <p:nvPr/>
          </p:nvSpPr>
          <p:spPr>
            <a:xfrm>
              <a:off x="8006243" y="1981200"/>
              <a:ext cx="216873" cy="2013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23B40"/>
                </a:solidFill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38CEB1D3-1F37-4CE4-AD25-AD1ADEC32E5D}"/>
              </a:ext>
            </a:extLst>
          </p:cNvPr>
          <p:cNvGrpSpPr/>
          <p:nvPr/>
        </p:nvGrpSpPr>
        <p:grpSpPr>
          <a:xfrm>
            <a:off x="9091634" y="4335424"/>
            <a:ext cx="272414" cy="125104"/>
            <a:chOff x="5999075" y="4158329"/>
            <a:chExt cx="445886" cy="201304"/>
          </a:xfrm>
          <a:solidFill>
            <a:srgbClr val="023B40"/>
          </a:solidFill>
        </p:grpSpPr>
        <p:sp>
          <p:nvSpPr>
            <p:cNvPr id="204" name="5-Point Star 155">
              <a:extLst>
                <a:ext uri="{FF2B5EF4-FFF2-40B4-BE49-F238E27FC236}">
                  <a16:creationId xmlns:a16="http://schemas.microsoft.com/office/drawing/2014/main" id="{9A8B38EE-1CE6-4B0A-8AB2-4AAF3427F66D}"/>
                </a:ext>
              </a:extLst>
            </p:cNvPr>
            <p:cNvSpPr/>
            <p:nvPr/>
          </p:nvSpPr>
          <p:spPr>
            <a:xfrm>
              <a:off x="6228088" y="4158329"/>
              <a:ext cx="216873" cy="2013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23B40"/>
                </a:solidFill>
              </a:endParaRPr>
            </a:p>
          </p:txBody>
        </p:sp>
        <p:sp>
          <p:nvSpPr>
            <p:cNvPr id="205" name="5-Point Star 156">
              <a:extLst>
                <a:ext uri="{FF2B5EF4-FFF2-40B4-BE49-F238E27FC236}">
                  <a16:creationId xmlns:a16="http://schemas.microsoft.com/office/drawing/2014/main" id="{C6EC412E-E687-428F-A759-9C06F662B2DA}"/>
                </a:ext>
              </a:extLst>
            </p:cNvPr>
            <p:cNvSpPr/>
            <p:nvPr/>
          </p:nvSpPr>
          <p:spPr>
            <a:xfrm>
              <a:off x="5999075" y="4158329"/>
              <a:ext cx="216873" cy="2013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23B40"/>
                </a:solidFill>
              </a:endParaRP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1305E469-271C-41F4-ACBB-784E1DB9DB4E}"/>
              </a:ext>
            </a:extLst>
          </p:cNvPr>
          <p:cNvGrpSpPr/>
          <p:nvPr/>
        </p:nvGrpSpPr>
        <p:grpSpPr>
          <a:xfrm>
            <a:off x="10437438" y="4312407"/>
            <a:ext cx="272414" cy="125104"/>
            <a:chOff x="5999075" y="4158329"/>
            <a:chExt cx="445886" cy="201304"/>
          </a:xfrm>
          <a:solidFill>
            <a:srgbClr val="023B40"/>
          </a:solidFill>
        </p:grpSpPr>
        <p:sp>
          <p:nvSpPr>
            <p:cNvPr id="208" name="5-Point Star 155">
              <a:extLst>
                <a:ext uri="{FF2B5EF4-FFF2-40B4-BE49-F238E27FC236}">
                  <a16:creationId xmlns:a16="http://schemas.microsoft.com/office/drawing/2014/main" id="{AD07C3DA-0C9A-487F-8B67-2ABB6EAEDD8F}"/>
                </a:ext>
              </a:extLst>
            </p:cNvPr>
            <p:cNvSpPr/>
            <p:nvPr/>
          </p:nvSpPr>
          <p:spPr>
            <a:xfrm>
              <a:off x="6228088" y="4158329"/>
              <a:ext cx="216873" cy="2013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23B40"/>
                </a:solidFill>
              </a:endParaRPr>
            </a:p>
          </p:txBody>
        </p:sp>
        <p:sp>
          <p:nvSpPr>
            <p:cNvPr id="209" name="5-Point Star 156">
              <a:extLst>
                <a:ext uri="{FF2B5EF4-FFF2-40B4-BE49-F238E27FC236}">
                  <a16:creationId xmlns:a16="http://schemas.microsoft.com/office/drawing/2014/main" id="{FC0FAB4D-1A4B-41DA-8E10-051E045CDD14}"/>
                </a:ext>
              </a:extLst>
            </p:cNvPr>
            <p:cNvSpPr/>
            <p:nvPr/>
          </p:nvSpPr>
          <p:spPr>
            <a:xfrm>
              <a:off x="5999075" y="4158329"/>
              <a:ext cx="216873" cy="2013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23B40"/>
                </a:solidFill>
              </a:endParaRP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6C044045-74EB-48F2-A468-986B2A72B474}"/>
              </a:ext>
            </a:extLst>
          </p:cNvPr>
          <p:cNvGrpSpPr/>
          <p:nvPr/>
        </p:nvGrpSpPr>
        <p:grpSpPr>
          <a:xfrm>
            <a:off x="3603131" y="4311175"/>
            <a:ext cx="544829" cy="125104"/>
            <a:chOff x="9525000" y="2438400"/>
            <a:chExt cx="544829" cy="125104"/>
          </a:xfrm>
          <a:solidFill>
            <a:srgbClr val="023B40"/>
          </a:solidFill>
        </p:grpSpPr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6A238EC6-0AA2-42E9-B8EF-BA6D047A7454}"/>
                </a:ext>
              </a:extLst>
            </p:cNvPr>
            <p:cNvGrpSpPr/>
            <p:nvPr/>
          </p:nvGrpSpPr>
          <p:grpSpPr>
            <a:xfrm>
              <a:off x="9525000" y="2438400"/>
              <a:ext cx="404912" cy="125104"/>
              <a:chOff x="7789370" y="1981200"/>
              <a:chExt cx="662759" cy="201304"/>
            </a:xfrm>
            <a:grpFill/>
          </p:grpSpPr>
          <p:sp>
            <p:nvSpPr>
              <p:cNvPr id="213" name="5-Point Star 148">
                <a:extLst>
                  <a:ext uri="{FF2B5EF4-FFF2-40B4-BE49-F238E27FC236}">
                    <a16:creationId xmlns:a16="http://schemas.microsoft.com/office/drawing/2014/main" id="{DF914815-E76B-442D-B663-55F0EB539597}"/>
                  </a:ext>
                </a:extLst>
              </p:cNvPr>
              <p:cNvSpPr/>
              <p:nvPr/>
            </p:nvSpPr>
            <p:spPr>
              <a:xfrm>
                <a:off x="7789370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23B40"/>
                  </a:solidFill>
                </a:endParaRPr>
              </a:p>
            </p:txBody>
          </p:sp>
          <p:sp>
            <p:nvSpPr>
              <p:cNvPr id="214" name="5-Point Star 150">
                <a:extLst>
                  <a:ext uri="{FF2B5EF4-FFF2-40B4-BE49-F238E27FC236}">
                    <a16:creationId xmlns:a16="http://schemas.microsoft.com/office/drawing/2014/main" id="{F59CEDF3-3ADE-48E1-9DB6-6E3A66A0B84D}"/>
                  </a:ext>
                </a:extLst>
              </p:cNvPr>
              <p:cNvSpPr/>
              <p:nvPr/>
            </p:nvSpPr>
            <p:spPr>
              <a:xfrm>
                <a:off x="8235256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23B40"/>
                  </a:solidFill>
                </a:endParaRPr>
              </a:p>
            </p:txBody>
          </p:sp>
          <p:sp>
            <p:nvSpPr>
              <p:cNvPr id="215" name="5-Point Star 151">
                <a:extLst>
                  <a:ext uri="{FF2B5EF4-FFF2-40B4-BE49-F238E27FC236}">
                    <a16:creationId xmlns:a16="http://schemas.microsoft.com/office/drawing/2014/main" id="{EB648025-3A15-44DB-BB2A-E164314A0B39}"/>
                  </a:ext>
                </a:extLst>
              </p:cNvPr>
              <p:cNvSpPr/>
              <p:nvPr/>
            </p:nvSpPr>
            <p:spPr>
              <a:xfrm>
                <a:off x="8006243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23B40"/>
                  </a:solidFill>
                </a:endParaRPr>
              </a:p>
            </p:txBody>
          </p:sp>
        </p:grpSp>
        <p:sp>
          <p:nvSpPr>
            <p:cNvPr id="212" name="5-Point Star 147">
              <a:extLst>
                <a:ext uri="{FF2B5EF4-FFF2-40B4-BE49-F238E27FC236}">
                  <a16:creationId xmlns:a16="http://schemas.microsoft.com/office/drawing/2014/main" id="{F4BCCC2D-1B25-47AA-852B-967AB2E42E29}"/>
                </a:ext>
              </a:extLst>
            </p:cNvPr>
            <p:cNvSpPr/>
            <p:nvPr/>
          </p:nvSpPr>
          <p:spPr>
            <a:xfrm>
              <a:off x="9937330" y="2438400"/>
              <a:ext cx="132499" cy="1251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23B40"/>
                </a:solidFill>
              </a:endParaRP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EF3AA96B-D88B-4D4F-BD01-22E21641CDA6}"/>
              </a:ext>
            </a:extLst>
          </p:cNvPr>
          <p:cNvGrpSpPr/>
          <p:nvPr/>
        </p:nvGrpSpPr>
        <p:grpSpPr>
          <a:xfrm>
            <a:off x="6290424" y="4345646"/>
            <a:ext cx="544829" cy="125104"/>
            <a:chOff x="9525000" y="2438400"/>
            <a:chExt cx="544829" cy="125104"/>
          </a:xfrm>
          <a:solidFill>
            <a:srgbClr val="023B40"/>
          </a:solidFill>
        </p:grpSpPr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EF0B56BE-CCED-4E05-871F-ACA805AACDC7}"/>
                </a:ext>
              </a:extLst>
            </p:cNvPr>
            <p:cNvGrpSpPr/>
            <p:nvPr/>
          </p:nvGrpSpPr>
          <p:grpSpPr>
            <a:xfrm>
              <a:off x="9525000" y="2438400"/>
              <a:ext cx="404912" cy="125104"/>
              <a:chOff x="7789370" y="1981200"/>
              <a:chExt cx="662759" cy="201304"/>
            </a:xfrm>
            <a:grpFill/>
          </p:grpSpPr>
          <p:sp>
            <p:nvSpPr>
              <p:cNvPr id="219" name="5-Point Star 148">
                <a:extLst>
                  <a:ext uri="{FF2B5EF4-FFF2-40B4-BE49-F238E27FC236}">
                    <a16:creationId xmlns:a16="http://schemas.microsoft.com/office/drawing/2014/main" id="{9887FEA0-0046-4B3A-99C5-D6EC67FD58E7}"/>
                  </a:ext>
                </a:extLst>
              </p:cNvPr>
              <p:cNvSpPr/>
              <p:nvPr/>
            </p:nvSpPr>
            <p:spPr>
              <a:xfrm>
                <a:off x="7789370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23B40"/>
                  </a:solidFill>
                </a:endParaRPr>
              </a:p>
            </p:txBody>
          </p:sp>
          <p:sp>
            <p:nvSpPr>
              <p:cNvPr id="220" name="5-Point Star 150">
                <a:extLst>
                  <a:ext uri="{FF2B5EF4-FFF2-40B4-BE49-F238E27FC236}">
                    <a16:creationId xmlns:a16="http://schemas.microsoft.com/office/drawing/2014/main" id="{4E9F3545-579B-44E2-9D06-66F8F52F7C99}"/>
                  </a:ext>
                </a:extLst>
              </p:cNvPr>
              <p:cNvSpPr/>
              <p:nvPr/>
            </p:nvSpPr>
            <p:spPr>
              <a:xfrm>
                <a:off x="8235256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23B40"/>
                  </a:solidFill>
                </a:endParaRPr>
              </a:p>
            </p:txBody>
          </p:sp>
          <p:sp>
            <p:nvSpPr>
              <p:cNvPr id="221" name="5-Point Star 151">
                <a:extLst>
                  <a:ext uri="{FF2B5EF4-FFF2-40B4-BE49-F238E27FC236}">
                    <a16:creationId xmlns:a16="http://schemas.microsoft.com/office/drawing/2014/main" id="{12DBF91F-48ED-4F14-8269-F165414A90E8}"/>
                  </a:ext>
                </a:extLst>
              </p:cNvPr>
              <p:cNvSpPr/>
              <p:nvPr/>
            </p:nvSpPr>
            <p:spPr>
              <a:xfrm>
                <a:off x="8006243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23B40"/>
                  </a:solidFill>
                </a:endParaRPr>
              </a:p>
            </p:txBody>
          </p:sp>
        </p:grpSp>
        <p:sp>
          <p:nvSpPr>
            <p:cNvPr id="218" name="5-Point Star 147">
              <a:extLst>
                <a:ext uri="{FF2B5EF4-FFF2-40B4-BE49-F238E27FC236}">
                  <a16:creationId xmlns:a16="http://schemas.microsoft.com/office/drawing/2014/main" id="{2403DE04-5BA9-44EF-8562-B45250938E27}"/>
                </a:ext>
              </a:extLst>
            </p:cNvPr>
            <p:cNvSpPr/>
            <p:nvPr/>
          </p:nvSpPr>
          <p:spPr>
            <a:xfrm>
              <a:off x="9937330" y="2438400"/>
              <a:ext cx="132499" cy="1251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23B40"/>
                </a:solidFill>
              </a:endParaRPr>
            </a:p>
          </p:txBody>
        </p:sp>
      </p:grpSp>
      <p:sp>
        <p:nvSpPr>
          <p:cNvPr id="222" name="5-Point Star 107">
            <a:extLst>
              <a:ext uri="{FF2B5EF4-FFF2-40B4-BE49-F238E27FC236}">
                <a16:creationId xmlns:a16="http://schemas.microsoft.com/office/drawing/2014/main" id="{D6ABE51A-5795-4DBE-BBEE-2B7E42E3421A}"/>
              </a:ext>
            </a:extLst>
          </p:cNvPr>
          <p:cNvSpPr/>
          <p:nvPr/>
        </p:nvSpPr>
        <p:spPr>
          <a:xfrm>
            <a:off x="9134410" y="2989211"/>
            <a:ext cx="132499" cy="125104"/>
          </a:xfrm>
          <a:prstGeom prst="star5">
            <a:avLst/>
          </a:prstGeom>
          <a:solidFill>
            <a:srgbClr val="023B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3B40"/>
              </a:solidFill>
            </a:endParaRPr>
          </a:p>
        </p:txBody>
      </p:sp>
      <p:sp>
        <p:nvSpPr>
          <p:cNvPr id="223" name="5-Point Star 107">
            <a:extLst>
              <a:ext uri="{FF2B5EF4-FFF2-40B4-BE49-F238E27FC236}">
                <a16:creationId xmlns:a16="http://schemas.microsoft.com/office/drawing/2014/main" id="{712243D7-3BAE-4F87-A864-01E3872F95B4}"/>
              </a:ext>
            </a:extLst>
          </p:cNvPr>
          <p:cNvSpPr/>
          <p:nvPr/>
        </p:nvSpPr>
        <p:spPr>
          <a:xfrm>
            <a:off x="10497595" y="2996294"/>
            <a:ext cx="132499" cy="125104"/>
          </a:xfrm>
          <a:prstGeom prst="star5">
            <a:avLst/>
          </a:prstGeom>
          <a:solidFill>
            <a:srgbClr val="023B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3B40"/>
              </a:solidFill>
            </a:endParaRP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C1969547-74EC-4787-89CC-531D26E2BA8B}"/>
              </a:ext>
            </a:extLst>
          </p:cNvPr>
          <p:cNvGrpSpPr/>
          <p:nvPr/>
        </p:nvGrpSpPr>
        <p:grpSpPr>
          <a:xfrm>
            <a:off x="7692089" y="4951138"/>
            <a:ext cx="404912" cy="125104"/>
            <a:chOff x="5782202" y="4158329"/>
            <a:chExt cx="662759" cy="201304"/>
          </a:xfrm>
          <a:solidFill>
            <a:srgbClr val="023B40"/>
          </a:solidFill>
        </p:grpSpPr>
        <p:sp>
          <p:nvSpPr>
            <p:cNvPr id="225" name="5-Point Star 154">
              <a:extLst>
                <a:ext uri="{FF2B5EF4-FFF2-40B4-BE49-F238E27FC236}">
                  <a16:creationId xmlns:a16="http://schemas.microsoft.com/office/drawing/2014/main" id="{B24D7315-9E8C-41BA-8BA4-F07D36EB6EB0}"/>
                </a:ext>
              </a:extLst>
            </p:cNvPr>
            <p:cNvSpPr/>
            <p:nvPr/>
          </p:nvSpPr>
          <p:spPr>
            <a:xfrm>
              <a:off x="5782202" y="4158329"/>
              <a:ext cx="216873" cy="2013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23B40"/>
                </a:solidFill>
              </a:endParaRPr>
            </a:p>
          </p:txBody>
        </p:sp>
        <p:sp>
          <p:nvSpPr>
            <p:cNvPr id="226" name="5-Point Star 155">
              <a:extLst>
                <a:ext uri="{FF2B5EF4-FFF2-40B4-BE49-F238E27FC236}">
                  <a16:creationId xmlns:a16="http://schemas.microsoft.com/office/drawing/2014/main" id="{61FEE1B2-7E00-485A-8B2D-C8D659168BF9}"/>
                </a:ext>
              </a:extLst>
            </p:cNvPr>
            <p:cNvSpPr/>
            <p:nvPr/>
          </p:nvSpPr>
          <p:spPr>
            <a:xfrm>
              <a:off x="6228088" y="4158329"/>
              <a:ext cx="216873" cy="2013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23B40"/>
                </a:solidFill>
              </a:endParaRPr>
            </a:p>
          </p:txBody>
        </p:sp>
        <p:sp>
          <p:nvSpPr>
            <p:cNvPr id="227" name="5-Point Star 156">
              <a:extLst>
                <a:ext uri="{FF2B5EF4-FFF2-40B4-BE49-F238E27FC236}">
                  <a16:creationId xmlns:a16="http://schemas.microsoft.com/office/drawing/2014/main" id="{D26FF973-95A3-48D8-BEF0-53ED069BED7D}"/>
                </a:ext>
              </a:extLst>
            </p:cNvPr>
            <p:cNvSpPr/>
            <p:nvPr/>
          </p:nvSpPr>
          <p:spPr>
            <a:xfrm>
              <a:off x="5999075" y="4158329"/>
              <a:ext cx="216873" cy="2013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23B40"/>
                </a:solidFill>
              </a:endParaRPr>
            </a:p>
          </p:txBody>
        </p:sp>
      </p:grpSp>
      <p:sp>
        <p:nvSpPr>
          <p:cNvPr id="232" name="5-Point Star 143">
            <a:extLst>
              <a:ext uri="{FF2B5EF4-FFF2-40B4-BE49-F238E27FC236}">
                <a16:creationId xmlns:a16="http://schemas.microsoft.com/office/drawing/2014/main" id="{ADD77B9F-7DFB-4D23-BE8D-4A229E87EB45}"/>
              </a:ext>
            </a:extLst>
          </p:cNvPr>
          <p:cNvSpPr/>
          <p:nvPr/>
        </p:nvSpPr>
        <p:spPr>
          <a:xfrm>
            <a:off x="3771715" y="3680523"/>
            <a:ext cx="132499" cy="125104"/>
          </a:xfrm>
          <a:prstGeom prst="star5">
            <a:avLst/>
          </a:prstGeom>
          <a:solidFill>
            <a:srgbClr val="023B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3B40"/>
              </a:solidFill>
            </a:endParaRPr>
          </a:p>
        </p:txBody>
      </p: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EA46A1F0-37EC-44EA-BEAB-63C9ACD6CEF2}"/>
              </a:ext>
            </a:extLst>
          </p:cNvPr>
          <p:cNvGrpSpPr/>
          <p:nvPr/>
        </p:nvGrpSpPr>
        <p:grpSpPr>
          <a:xfrm>
            <a:off x="8941917" y="3701167"/>
            <a:ext cx="544829" cy="125104"/>
            <a:chOff x="9525000" y="2438400"/>
            <a:chExt cx="544829" cy="125104"/>
          </a:xfrm>
          <a:solidFill>
            <a:srgbClr val="023B40"/>
          </a:solidFill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9AFCB101-2F1D-48C8-B97B-1B8543779011}"/>
                </a:ext>
              </a:extLst>
            </p:cNvPr>
            <p:cNvGrpSpPr/>
            <p:nvPr/>
          </p:nvGrpSpPr>
          <p:grpSpPr>
            <a:xfrm>
              <a:off x="9525000" y="2438400"/>
              <a:ext cx="404912" cy="125104"/>
              <a:chOff x="7789370" y="1981200"/>
              <a:chExt cx="662759" cy="201304"/>
            </a:xfrm>
            <a:grpFill/>
          </p:grpSpPr>
          <p:sp>
            <p:nvSpPr>
              <p:cNvPr id="237" name="5-Point Star 148">
                <a:extLst>
                  <a:ext uri="{FF2B5EF4-FFF2-40B4-BE49-F238E27FC236}">
                    <a16:creationId xmlns:a16="http://schemas.microsoft.com/office/drawing/2014/main" id="{F4D95508-2F40-4AED-84BC-41624740DF78}"/>
                  </a:ext>
                </a:extLst>
              </p:cNvPr>
              <p:cNvSpPr/>
              <p:nvPr/>
            </p:nvSpPr>
            <p:spPr>
              <a:xfrm>
                <a:off x="7789370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23B40"/>
                  </a:solidFill>
                </a:endParaRPr>
              </a:p>
            </p:txBody>
          </p:sp>
          <p:sp>
            <p:nvSpPr>
              <p:cNvPr id="238" name="5-Point Star 150">
                <a:extLst>
                  <a:ext uri="{FF2B5EF4-FFF2-40B4-BE49-F238E27FC236}">
                    <a16:creationId xmlns:a16="http://schemas.microsoft.com/office/drawing/2014/main" id="{D1C7D723-102F-42BD-AE89-BC27758C18F4}"/>
                  </a:ext>
                </a:extLst>
              </p:cNvPr>
              <p:cNvSpPr/>
              <p:nvPr/>
            </p:nvSpPr>
            <p:spPr>
              <a:xfrm>
                <a:off x="8235256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23B40"/>
                  </a:solidFill>
                </a:endParaRPr>
              </a:p>
            </p:txBody>
          </p:sp>
          <p:sp>
            <p:nvSpPr>
              <p:cNvPr id="239" name="5-Point Star 151">
                <a:extLst>
                  <a:ext uri="{FF2B5EF4-FFF2-40B4-BE49-F238E27FC236}">
                    <a16:creationId xmlns:a16="http://schemas.microsoft.com/office/drawing/2014/main" id="{C08967E4-0872-4136-BE03-7F58C20F389C}"/>
                  </a:ext>
                </a:extLst>
              </p:cNvPr>
              <p:cNvSpPr/>
              <p:nvPr/>
            </p:nvSpPr>
            <p:spPr>
              <a:xfrm>
                <a:off x="8006243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23B40"/>
                  </a:solidFill>
                </a:endParaRPr>
              </a:p>
            </p:txBody>
          </p:sp>
        </p:grpSp>
        <p:sp>
          <p:nvSpPr>
            <p:cNvPr id="236" name="5-Point Star 147">
              <a:extLst>
                <a:ext uri="{FF2B5EF4-FFF2-40B4-BE49-F238E27FC236}">
                  <a16:creationId xmlns:a16="http://schemas.microsoft.com/office/drawing/2014/main" id="{0C8DDBC7-AC8C-44A9-A77C-FDC7F88E6C33}"/>
                </a:ext>
              </a:extLst>
            </p:cNvPr>
            <p:cNvSpPr/>
            <p:nvPr/>
          </p:nvSpPr>
          <p:spPr>
            <a:xfrm>
              <a:off x="9937330" y="2438400"/>
              <a:ext cx="132499" cy="1251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23B40"/>
                </a:solidFill>
              </a:endParaRP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B022FBD2-CB09-48F2-B28F-A53CC14E8CA0}"/>
              </a:ext>
            </a:extLst>
          </p:cNvPr>
          <p:cNvGrpSpPr/>
          <p:nvPr/>
        </p:nvGrpSpPr>
        <p:grpSpPr>
          <a:xfrm>
            <a:off x="3617889" y="2989822"/>
            <a:ext cx="544829" cy="125104"/>
            <a:chOff x="9525000" y="2438400"/>
            <a:chExt cx="544829" cy="125104"/>
          </a:xfrm>
          <a:solidFill>
            <a:srgbClr val="023B40"/>
          </a:solidFill>
        </p:grpSpPr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C3FB661B-BDC3-42B5-8063-83A3B4F62480}"/>
                </a:ext>
              </a:extLst>
            </p:cNvPr>
            <p:cNvGrpSpPr/>
            <p:nvPr/>
          </p:nvGrpSpPr>
          <p:grpSpPr>
            <a:xfrm>
              <a:off x="9525000" y="2438400"/>
              <a:ext cx="404912" cy="125104"/>
              <a:chOff x="7789370" y="1981200"/>
              <a:chExt cx="662759" cy="201304"/>
            </a:xfrm>
            <a:grpFill/>
          </p:grpSpPr>
          <p:sp>
            <p:nvSpPr>
              <p:cNvPr id="250" name="5-Point Star 148">
                <a:extLst>
                  <a:ext uri="{FF2B5EF4-FFF2-40B4-BE49-F238E27FC236}">
                    <a16:creationId xmlns:a16="http://schemas.microsoft.com/office/drawing/2014/main" id="{451EB0C7-88D9-4B56-B10F-34CA69504EC7}"/>
                  </a:ext>
                </a:extLst>
              </p:cNvPr>
              <p:cNvSpPr/>
              <p:nvPr/>
            </p:nvSpPr>
            <p:spPr>
              <a:xfrm>
                <a:off x="7789370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23B40"/>
                  </a:solidFill>
                </a:endParaRPr>
              </a:p>
            </p:txBody>
          </p:sp>
          <p:sp>
            <p:nvSpPr>
              <p:cNvPr id="251" name="5-Point Star 150">
                <a:extLst>
                  <a:ext uri="{FF2B5EF4-FFF2-40B4-BE49-F238E27FC236}">
                    <a16:creationId xmlns:a16="http://schemas.microsoft.com/office/drawing/2014/main" id="{9AF59EE0-456F-4B83-B21C-DEBE737005BD}"/>
                  </a:ext>
                </a:extLst>
              </p:cNvPr>
              <p:cNvSpPr/>
              <p:nvPr/>
            </p:nvSpPr>
            <p:spPr>
              <a:xfrm>
                <a:off x="8235256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23B40"/>
                  </a:solidFill>
                </a:endParaRPr>
              </a:p>
            </p:txBody>
          </p:sp>
          <p:sp>
            <p:nvSpPr>
              <p:cNvPr id="252" name="5-Point Star 151">
                <a:extLst>
                  <a:ext uri="{FF2B5EF4-FFF2-40B4-BE49-F238E27FC236}">
                    <a16:creationId xmlns:a16="http://schemas.microsoft.com/office/drawing/2014/main" id="{E5292C2A-A425-4C5D-AE98-E716ACBE4886}"/>
                  </a:ext>
                </a:extLst>
              </p:cNvPr>
              <p:cNvSpPr/>
              <p:nvPr/>
            </p:nvSpPr>
            <p:spPr>
              <a:xfrm>
                <a:off x="8006243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23B40"/>
                  </a:solidFill>
                </a:endParaRPr>
              </a:p>
            </p:txBody>
          </p:sp>
        </p:grpSp>
        <p:sp>
          <p:nvSpPr>
            <p:cNvPr id="249" name="5-Point Star 147">
              <a:extLst>
                <a:ext uri="{FF2B5EF4-FFF2-40B4-BE49-F238E27FC236}">
                  <a16:creationId xmlns:a16="http://schemas.microsoft.com/office/drawing/2014/main" id="{4B5933D8-444A-417D-92EA-B206D0B631A1}"/>
                </a:ext>
              </a:extLst>
            </p:cNvPr>
            <p:cNvSpPr/>
            <p:nvPr/>
          </p:nvSpPr>
          <p:spPr>
            <a:xfrm>
              <a:off x="9937330" y="2438400"/>
              <a:ext cx="132499" cy="1251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23B40"/>
                </a:solidFill>
              </a:endParaRPr>
            </a:p>
          </p:txBody>
        </p:sp>
      </p:grpSp>
      <p:sp>
        <p:nvSpPr>
          <p:cNvPr id="268" name="Rectangle 267">
            <a:extLst>
              <a:ext uri="{FF2B5EF4-FFF2-40B4-BE49-F238E27FC236}">
                <a16:creationId xmlns:a16="http://schemas.microsoft.com/office/drawing/2014/main" id="{0BC656E5-EA3C-4BE2-940C-D25E1D263B9F}"/>
              </a:ext>
            </a:extLst>
          </p:cNvPr>
          <p:cNvSpPr/>
          <p:nvPr/>
        </p:nvSpPr>
        <p:spPr>
          <a:xfrm>
            <a:off x="9082423" y="480749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23B40"/>
                </a:solidFill>
              </a:rPr>
              <a:t>?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6E6A2E35-1120-42E0-82E5-9150D77F6B3B}"/>
              </a:ext>
            </a:extLst>
          </p:cNvPr>
          <p:cNvSpPr/>
          <p:nvPr/>
        </p:nvSpPr>
        <p:spPr>
          <a:xfrm>
            <a:off x="10436767" y="480125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23B40"/>
                </a:solidFill>
              </a:rPr>
              <a:t>?</a:t>
            </a:r>
          </a:p>
        </p:txBody>
      </p:sp>
      <p:sp>
        <p:nvSpPr>
          <p:cNvPr id="94" name="5-Point Star 107">
            <a:extLst>
              <a:ext uri="{FF2B5EF4-FFF2-40B4-BE49-F238E27FC236}">
                <a16:creationId xmlns:a16="http://schemas.microsoft.com/office/drawing/2014/main" id="{D7989BEF-1047-46FE-B94D-A4A8D426F2E7}"/>
              </a:ext>
            </a:extLst>
          </p:cNvPr>
          <p:cNvSpPr/>
          <p:nvPr/>
        </p:nvSpPr>
        <p:spPr>
          <a:xfrm>
            <a:off x="5119636" y="4949384"/>
            <a:ext cx="132499" cy="125104"/>
          </a:xfrm>
          <a:prstGeom prst="star5">
            <a:avLst/>
          </a:prstGeom>
          <a:solidFill>
            <a:srgbClr val="023B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3B40"/>
              </a:solidFill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8B04160-CE61-42F6-828A-92336C512F2F}"/>
              </a:ext>
            </a:extLst>
          </p:cNvPr>
          <p:cNvGrpSpPr/>
          <p:nvPr/>
        </p:nvGrpSpPr>
        <p:grpSpPr>
          <a:xfrm>
            <a:off x="6363943" y="4951138"/>
            <a:ext cx="404912" cy="125104"/>
            <a:chOff x="5782202" y="4158329"/>
            <a:chExt cx="662759" cy="201304"/>
          </a:xfrm>
          <a:solidFill>
            <a:srgbClr val="023B40"/>
          </a:solidFill>
        </p:grpSpPr>
        <p:sp>
          <p:nvSpPr>
            <p:cNvPr id="96" name="5-Point Star 154">
              <a:extLst>
                <a:ext uri="{FF2B5EF4-FFF2-40B4-BE49-F238E27FC236}">
                  <a16:creationId xmlns:a16="http://schemas.microsoft.com/office/drawing/2014/main" id="{26D8359F-3C72-4FBA-9627-D1CC241CA2D8}"/>
                </a:ext>
              </a:extLst>
            </p:cNvPr>
            <p:cNvSpPr/>
            <p:nvPr/>
          </p:nvSpPr>
          <p:spPr>
            <a:xfrm>
              <a:off x="5782202" y="4158329"/>
              <a:ext cx="216873" cy="2013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23B40"/>
                </a:solidFill>
              </a:endParaRPr>
            </a:p>
          </p:txBody>
        </p:sp>
        <p:sp>
          <p:nvSpPr>
            <p:cNvPr id="97" name="5-Point Star 155">
              <a:extLst>
                <a:ext uri="{FF2B5EF4-FFF2-40B4-BE49-F238E27FC236}">
                  <a16:creationId xmlns:a16="http://schemas.microsoft.com/office/drawing/2014/main" id="{FEE66E13-633E-4B70-98E7-426719624BFB}"/>
                </a:ext>
              </a:extLst>
            </p:cNvPr>
            <p:cNvSpPr/>
            <p:nvPr/>
          </p:nvSpPr>
          <p:spPr>
            <a:xfrm>
              <a:off x="6228088" y="4158329"/>
              <a:ext cx="216873" cy="2013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23B40"/>
                </a:solidFill>
              </a:endParaRPr>
            </a:p>
          </p:txBody>
        </p:sp>
        <p:sp>
          <p:nvSpPr>
            <p:cNvPr id="98" name="5-Point Star 156">
              <a:extLst>
                <a:ext uri="{FF2B5EF4-FFF2-40B4-BE49-F238E27FC236}">
                  <a16:creationId xmlns:a16="http://schemas.microsoft.com/office/drawing/2014/main" id="{7CD63CDA-0369-421B-8875-73BC531772F3}"/>
                </a:ext>
              </a:extLst>
            </p:cNvPr>
            <p:cNvSpPr/>
            <p:nvPr/>
          </p:nvSpPr>
          <p:spPr>
            <a:xfrm>
              <a:off x="5999075" y="4158329"/>
              <a:ext cx="216873" cy="2013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23B40"/>
                </a:solidFill>
              </a:endParaRPr>
            </a:p>
          </p:txBody>
        </p:sp>
      </p:grpSp>
      <p:sp>
        <p:nvSpPr>
          <p:cNvPr id="92" name="5-Point Star 107">
            <a:extLst>
              <a:ext uri="{FF2B5EF4-FFF2-40B4-BE49-F238E27FC236}">
                <a16:creationId xmlns:a16="http://schemas.microsoft.com/office/drawing/2014/main" id="{0D62114E-6450-4300-9D72-B924AD505FDD}"/>
              </a:ext>
            </a:extLst>
          </p:cNvPr>
          <p:cNvSpPr/>
          <p:nvPr/>
        </p:nvSpPr>
        <p:spPr>
          <a:xfrm>
            <a:off x="1932274" y="6000375"/>
            <a:ext cx="291926" cy="239523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E7191B8-64E6-45F3-8E4D-531E5952D07F}"/>
              </a:ext>
            </a:extLst>
          </p:cNvPr>
          <p:cNvSpPr txBox="1"/>
          <p:nvPr/>
        </p:nvSpPr>
        <p:spPr>
          <a:xfrm>
            <a:off x="2338933" y="5922458"/>
            <a:ext cx="1935804" cy="395356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l">
              <a:lnSpc>
                <a:spcPct val="130000"/>
              </a:lnSpc>
              <a:spcBef>
                <a:spcPts val="1000"/>
              </a:spcBef>
            </a:pPr>
            <a:r>
              <a:rPr lang="en-US" dirty="0"/>
              <a:t>= Least 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54B7223-7EFE-41E8-B9D5-38331DEA0102}"/>
              </a:ext>
            </a:extLst>
          </p:cNvPr>
          <p:cNvGrpSpPr/>
          <p:nvPr/>
        </p:nvGrpSpPr>
        <p:grpSpPr>
          <a:xfrm>
            <a:off x="3506252" y="6000375"/>
            <a:ext cx="1074677" cy="239523"/>
            <a:chOff x="9525000" y="2438400"/>
            <a:chExt cx="544829" cy="125104"/>
          </a:xfrm>
          <a:solidFill>
            <a:srgbClr val="023B40"/>
          </a:solidFill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2D42DE01-BB85-4C9E-8FB5-06ED1DD3DBFF}"/>
                </a:ext>
              </a:extLst>
            </p:cNvPr>
            <p:cNvGrpSpPr/>
            <p:nvPr/>
          </p:nvGrpSpPr>
          <p:grpSpPr>
            <a:xfrm>
              <a:off x="9525000" y="2438400"/>
              <a:ext cx="404912" cy="125104"/>
              <a:chOff x="7789370" y="1981200"/>
              <a:chExt cx="662759" cy="201304"/>
            </a:xfrm>
            <a:grpFill/>
          </p:grpSpPr>
          <p:sp>
            <p:nvSpPr>
              <p:cNvPr id="102" name="5-Point Star 148">
                <a:extLst>
                  <a:ext uri="{FF2B5EF4-FFF2-40B4-BE49-F238E27FC236}">
                    <a16:creationId xmlns:a16="http://schemas.microsoft.com/office/drawing/2014/main" id="{853E2341-C04A-4EBE-9DF6-22ADB063B436}"/>
                  </a:ext>
                </a:extLst>
              </p:cNvPr>
              <p:cNvSpPr/>
              <p:nvPr/>
            </p:nvSpPr>
            <p:spPr>
              <a:xfrm>
                <a:off x="7789370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23B40"/>
                  </a:solidFill>
                </a:endParaRPr>
              </a:p>
            </p:txBody>
          </p:sp>
          <p:sp>
            <p:nvSpPr>
              <p:cNvPr id="103" name="5-Point Star 150">
                <a:extLst>
                  <a:ext uri="{FF2B5EF4-FFF2-40B4-BE49-F238E27FC236}">
                    <a16:creationId xmlns:a16="http://schemas.microsoft.com/office/drawing/2014/main" id="{B26F1B52-3A99-4DB1-83CB-77E8AAE2888C}"/>
                  </a:ext>
                </a:extLst>
              </p:cNvPr>
              <p:cNvSpPr/>
              <p:nvPr/>
            </p:nvSpPr>
            <p:spPr>
              <a:xfrm>
                <a:off x="8235256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23B40"/>
                  </a:solidFill>
                </a:endParaRPr>
              </a:p>
            </p:txBody>
          </p:sp>
          <p:sp>
            <p:nvSpPr>
              <p:cNvPr id="104" name="5-Point Star 151">
                <a:extLst>
                  <a:ext uri="{FF2B5EF4-FFF2-40B4-BE49-F238E27FC236}">
                    <a16:creationId xmlns:a16="http://schemas.microsoft.com/office/drawing/2014/main" id="{B4153131-2A42-499C-98AD-C99D3E8B3C27}"/>
                  </a:ext>
                </a:extLst>
              </p:cNvPr>
              <p:cNvSpPr/>
              <p:nvPr/>
            </p:nvSpPr>
            <p:spPr>
              <a:xfrm>
                <a:off x="8006243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23B40"/>
                  </a:solidFill>
                </a:endParaRPr>
              </a:p>
            </p:txBody>
          </p:sp>
        </p:grpSp>
        <p:sp>
          <p:nvSpPr>
            <p:cNvPr id="101" name="5-Point Star 147">
              <a:extLst>
                <a:ext uri="{FF2B5EF4-FFF2-40B4-BE49-F238E27FC236}">
                  <a16:creationId xmlns:a16="http://schemas.microsoft.com/office/drawing/2014/main" id="{A37BF938-0A6A-40FC-82D5-0EA174951479}"/>
                </a:ext>
              </a:extLst>
            </p:cNvPr>
            <p:cNvSpPr/>
            <p:nvPr/>
          </p:nvSpPr>
          <p:spPr>
            <a:xfrm>
              <a:off x="9937330" y="2438400"/>
              <a:ext cx="132499" cy="1251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23B40"/>
                </a:solidFill>
              </a:endParaRPr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84395AEF-1E5C-4378-9233-AC271388B922}"/>
              </a:ext>
            </a:extLst>
          </p:cNvPr>
          <p:cNvSpPr txBox="1"/>
          <p:nvPr/>
        </p:nvSpPr>
        <p:spPr>
          <a:xfrm>
            <a:off x="4753674" y="5946137"/>
            <a:ext cx="1935804" cy="395356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l">
              <a:lnSpc>
                <a:spcPct val="130000"/>
              </a:lnSpc>
              <a:spcBef>
                <a:spcPts val="1000"/>
              </a:spcBef>
            </a:pPr>
            <a:r>
              <a:rPr lang="en-US" dirty="0"/>
              <a:t>= Best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1C3EF66-4E2A-41FC-BC6B-F7901F4DC8FB}"/>
              </a:ext>
            </a:extLst>
          </p:cNvPr>
          <p:cNvGrpSpPr/>
          <p:nvPr/>
        </p:nvGrpSpPr>
        <p:grpSpPr>
          <a:xfrm>
            <a:off x="4878545" y="2984966"/>
            <a:ext cx="544829" cy="125104"/>
            <a:chOff x="9525000" y="2438400"/>
            <a:chExt cx="544829" cy="125104"/>
          </a:xfrm>
          <a:solidFill>
            <a:srgbClr val="023B40"/>
          </a:solidFill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35D42222-82AB-425A-AB99-737FD60E09FC}"/>
                </a:ext>
              </a:extLst>
            </p:cNvPr>
            <p:cNvGrpSpPr/>
            <p:nvPr/>
          </p:nvGrpSpPr>
          <p:grpSpPr>
            <a:xfrm>
              <a:off x="9525000" y="2438400"/>
              <a:ext cx="404912" cy="125104"/>
              <a:chOff x="7789370" y="1981200"/>
              <a:chExt cx="662759" cy="201304"/>
            </a:xfrm>
            <a:grpFill/>
          </p:grpSpPr>
          <p:sp>
            <p:nvSpPr>
              <p:cNvPr id="109" name="5-Point Star 148">
                <a:extLst>
                  <a:ext uri="{FF2B5EF4-FFF2-40B4-BE49-F238E27FC236}">
                    <a16:creationId xmlns:a16="http://schemas.microsoft.com/office/drawing/2014/main" id="{C4DB87A5-1198-432C-8661-73BE41C13B26}"/>
                  </a:ext>
                </a:extLst>
              </p:cNvPr>
              <p:cNvSpPr/>
              <p:nvPr/>
            </p:nvSpPr>
            <p:spPr>
              <a:xfrm>
                <a:off x="7789370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23B40"/>
                  </a:solidFill>
                </a:endParaRPr>
              </a:p>
            </p:txBody>
          </p:sp>
          <p:sp>
            <p:nvSpPr>
              <p:cNvPr id="110" name="5-Point Star 150">
                <a:extLst>
                  <a:ext uri="{FF2B5EF4-FFF2-40B4-BE49-F238E27FC236}">
                    <a16:creationId xmlns:a16="http://schemas.microsoft.com/office/drawing/2014/main" id="{3CF6A139-7584-4B49-BC4A-636C92147828}"/>
                  </a:ext>
                </a:extLst>
              </p:cNvPr>
              <p:cNvSpPr/>
              <p:nvPr/>
            </p:nvSpPr>
            <p:spPr>
              <a:xfrm>
                <a:off x="8235256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23B40"/>
                  </a:solidFill>
                </a:endParaRPr>
              </a:p>
            </p:txBody>
          </p:sp>
          <p:sp>
            <p:nvSpPr>
              <p:cNvPr id="111" name="5-Point Star 151">
                <a:extLst>
                  <a:ext uri="{FF2B5EF4-FFF2-40B4-BE49-F238E27FC236}">
                    <a16:creationId xmlns:a16="http://schemas.microsoft.com/office/drawing/2014/main" id="{B3E5B199-5E35-4A21-B3A1-34DF938174D0}"/>
                  </a:ext>
                </a:extLst>
              </p:cNvPr>
              <p:cNvSpPr/>
              <p:nvPr/>
            </p:nvSpPr>
            <p:spPr>
              <a:xfrm>
                <a:off x="8006243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23B40"/>
                  </a:solidFill>
                </a:endParaRPr>
              </a:p>
            </p:txBody>
          </p:sp>
        </p:grpSp>
        <p:sp>
          <p:nvSpPr>
            <p:cNvPr id="108" name="5-Point Star 147">
              <a:extLst>
                <a:ext uri="{FF2B5EF4-FFF2-40B4-BE49-F238E27FC236}">
                  <a16:creationId xmlns:a16="http://schemas.microsoft.com/office/drawing/2014/main" id="{8EC2AF7E-9FE0-48C2-8466-96DC907D3E1E}"/>
                </a:ext>
              </a:extLst>
            </p:cNvPr>
            <p:cNvSpPr/>
            <p:nvPr/>
          </p:nvSpPr>
          <p:spPr>
            <a:xfrm>
              <a:off x="9937330" y="2438400"/>
              <a:ext cx="132499" cy="1251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23B40"/>
                </a:solidFill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9705940-F102-47C7-B6C6-FA9930280E2D}"/>
              </a:ext>
            </a:extLst>
          </p:cNvPr>
          <p:cNvGrpSpPr/>
          <p:nvPr/>
        </p:nvGrpSpPr>
        <p:grpSpPr>
          <a:xfrm>
            <a:off x="6283005" y="2989822"/>
            <a:ext cx="544829" cy="125104"/>
            <a:chOff x="9525000" y="2438400"/>
            <a:chExt cx="544829" cy="125104"/>
          </a:xfrm>
          <a:solidFill>
            <a:srgbClr val="023B40"/>
          </a:solidFill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D8B21F9F-C344-4B2C-9794-23A1B7CEAEA9}"/>
                </a:ext>
              </a:extLst>
            </p:cNvPr>
            <p:cNvGrpSpPr/>
            <p:nvPr/>
          </p:nvGrpSpPr>
          <p:grpSpPr>
            <a:xfrm>
              <a:off x="9525000" y="2438400"/>
              <a:ext cx="404912" cy="125104"/>
              <a:chOff x="7789370" y="1981200"/>
              <a:chExt cx="662759" cy="201304"/>
            </a:xfrm>
            <a:grpFill/>
          </p:grpSpPr>
          <p:sp>
            <p:nvSpPr>
              <p:cNvPr id="115" name="5-Point Star 148">
                <a:extLst>
                  <a:ext uri="{FF2B5EF4-FFF2-40B4-BE49-F238E27FC236}">
                    <a16:creationId xmlns:a16="http://schemas.microsoft.com/office/drawing/2014/main" id="{ADEDD9C4-BC68-45EE-952C-0F84128278C9}"/>
                  </a:ext>
                </a:extLst>
              </p:cNvPr>
              <p:cNvSpPr/>
              <p:nvPr/>
            </p:nvSpPr>
            <p:spPr>
              <a:xfrm>
                <a:off x="7789370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23B40"/>
                  </a:solidFill>
                </a:endParaRPr>
              </a:p>
            </p:txBody>
          </p:sp>
          <p:sp>
            <p:nvSpPr>
              <p:cNvPr id="116" name="5-Point Star 150">
                <a:extLst>
                  <a:ext uri="{FF2B5EF4-FFF2-40B4-BE49-F238E27FC236}">
                    <a16:creationId xmlns:a16="http://schemas.microsoft.com/office/drawing/2014/main" id="{BC3DE57B-6E27-4E96-9679-C27A55A5A99E}"/>
                  </a:ext>
                </a:extLst>
              </p:cNvPr>
              <p:cNvSpPr/>
              <p:nvPr/>
            </p:nvSpPr>
            <p:spPr>
              <a:xfrm>
                <a:off x="8235256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23B40"/>
                  </a:solidFill>
                </a:endParaRPr>
              </a:p>
            </p:txBody>
          </p:sp>
          <p:sp>
            <p:nvSpPr>
              <p:cNvPr id="117" name="5-Point Star 151">
                <a:extLst>
                  <a:ext uri="{FF2B5EF4-FFF2-40B4-BE49-F238E27FC236}">
                    <a16:creationId xmlns:a16="http://schemas.microsoft.com/office/drawing/2014/main" id="{05259977-1980-493E-9A7E-C1B7D00A9031}"/>
                  </a:ext>
                </a:extLst>
              </p:cNvPr>
              <p:cNvSpPr/>
              <p:nvPr/>
            </p:nvSpPr>
            <p:spPr>
              <a:xfrm>
                <a:off x="8006243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23B40"/>
                  </a:solidFill>
                </a:endParaRPr>
              </a:p>
            </p:txBody>
          </p:sp>
        </p:grpSp>
        <p:sp>
          <p:nvSpPr>
            <p:cNvPr id="114" name="5-Point Star 147">
              <a:extLst>
                <a:ext uri="{FF2B5EF4-FFF2-40B4-BE49-F238E27FC236}">
                  <a16:creationId xmlns:a16="http://schemas.microsoft.com/office/drawing/2014/main" id="{36DD8091-826D-41CD-8089-E155AB3FA8D2}"/>
                </a:ext>
              </a:extLst>
            </p:cNvPr>
            <p:cNvSpPr/>
            <p:nvPr/>
          </p:nvSpPr>
          <p:spPr>
            <a:xfrm>
              <a:off x="9937330" y="2438400"/>
              <a:ext cx="132499" cy="1251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23B40"/>
                </a:solidFill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EBDD741-A405-480E-BDCA-29E1DAA0A914}"/>
              </a:ext>
            </a:extLst>
          </p:cNvPr>
          <p:cNvGrpSpPr/>
          <p:nvPr/>
        </p:nvGrpSpPr>
        <p:grpSpPr>
          <a:xfrm>
            <a:off x="7670798" y="2987874"/>
            <a:ext cx="404912" cy="125104"/>
            <a:chOff x="5782202" y="4158329"/>
            <a:chExt cx="662759" cy="201304"/>
          </a:xfrm>
          <a:solidFill>
            <a:srgbClr val="023B40"/>
          </a:solidFill>
        </p:grpSpPr>
        <p:sp>
          <p:nvSpPr>
            <p:cNvPr id="119" name="5-Point Star 154">
              <a:extLst>
                <a:ext uri="{FF2B5EF4-FFF2-40B4-BE49-F238E27FC236}">
                  <a16:creationId xmlns:a16="http://schemas.microsoft.com/office/drawing/2014/main" id="{68D0A924-41DC-4F62-ABD4-B37C25A87766}"/>
                </a:ext>
              </a:extLst>
            </p:cNvPr>
            <p:cNvSpPr/>
            <p:nvPr/>
          </p:nvSpPr>
          <p:spPr>
            <a:xfrm>
              <a:off x="5782202" y="4158329"/>
              <a:ext cx="216873" cy="2013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23B40"/>
                </a:solidFill>
              </a:endParaRPr>
            </a:p>
          </p:txBody>
        </p:sp>
        <p:sp>
          <p:nvSpPr>
            <p:cNvPr id="120" name="5-Point Star 155">
              <a:extLst>
                <a:ext uri="{FF2B5EF4-FFF2-40B4-BE49-F238E27FC236}">
                  <a16:creationId xmlns:a16="http://schemas.microsoft.com/office/drawing/2014/main" id="{B18B7D92-9536-48C4-B091-DBF1FC60E24F}"/>
                </a:ext>
              </a:extLst>
            </p:cNvPr>
            <p:cNvSpPr/>
            <p:nvPr/>
          </p:nvSpPr>
          <p:spPr>
            <a:xfrm>
              <a:off x="6228088" y="4158329"/>
              <a:ext cx="216873" cy="2013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23B40"/>
                </a:solidFill>
              </a:endParaRPr>
            </a:p>
          </p:txBody>
        </p:sp>
        <p:sp>
          <p:nvSpPr>
            <p:cNvPr id="121" name="5-Point Star 156">
              <a:extLst>
                <a:ext uri="{FF2B5EF4-FFF2-40B4-BE49-F238E27FC236}">
                  <a16:creationId xmlns:a16="http://schemas.microsoft.com/office/drawing/2014/main" id="{EC945664-8CA7-4BA3-B6F0-43E34494788A}"/>
                </a:ext>
              </a:extLst>
            </p:cNvPr>
            <p:cNvSpPr/>
            <p:nvPr/>
          </p:nvSpPr>
          <p:spPr>
            <a:xfrm>
              <a:off x="5999075" y="4158329"/>
              <a:ext cx="216873" cy="2013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23B40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5A562A7-F864-42DB-839C-0C03CC56EA90}"/>
              </a:ext>
            </a:extLst>
          </p:cNvPr>
          <p:cNvSpPr/>
          <p:nvPr/>
        </p:nvSpPr>
        <p:spPr>
          <a:xfrm>
            <a:off x="5920509" y="1624155"/>
            <a:ext cx="1346915" cy="393469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14A9DA6-1C63-4AD3-AB92-C398B4A8DCF3}"/>
              </a:ext>
            </a:extLst>
          </p:cNvPr>
          <p:cNvGrpSpPr/>
          <p:nvPr/>
        </p:nvGrpSpPr>
        <p:grpSpPr>
          <a:xfrm>
            <a:off x="7606080" y="3680523"/>
            <a:ext cx="544829" cy="125104"/>
            <a:chOff x="9525000" y="2438400"/>
            <a:chExt cx="544829" cy="125104"/>
          </a:xfrm>
          <a:solidFill>
            <a:srgbClr val="023B40"/>
          </a:solidFill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240F58D9-3C1C-4DEA-BBFC-AC8A317CD157}"/>
                </a:ext>
              </a:extLst>
            </p:cNvPr>
            <p:cNvGrpSpPr/>
            <p:nvPr/>
          </p:nvGrpSpPr>
          <p:grpSpPr>
            <a:xfrm>
              <a:off x="9525000" y="2438400"/>
              <a:ext cx="404912" cy="125104"/>
              <a:chOff x="7789370" y="1981200"/>
              <a:chExt cx="662759" cy="201304"/>
            </a:xfrm>
            <a:grpFill/>
          </p:grpSpPr>
          <p:sp>
            <p:nvSpPr>
              <p:cNvPr id="125" name="5-Point Star 148">
                <a:extLst>
                  <a:ext uri="{FF2B5EF4-FFF2-40B4-BE49-F238E27FC236}">
                    <a16:creationId xmlns:a16="http://schemas.microsoft.com/office/drawing/2014/main" id="{DC8E3300-63D7-4113-BFF9-E2DF8410D1EA}"/>
                  </a:ext>
                </a:extLst>
              </p:cNvPr>
              <p:cNvSpPr/>
              <p:nvPr/>
            </p:nvSpPr>
            <p:spPr>
              <a:xfrm>
                <a:off x="7789370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23B40"/>
                  </a:solidFill>
                </a:endParaRPr>
              </a:p>
            </p:txBody>
          </p:sp>
          <p:sp>
            <p:nvSpPr>
              <p:cNvPr id="126" name="5-Point Star 150">
                <a:extLst>
                  <a:ext uri="{FF2B5EF4-FFF2-40B4-BE49-F238E27FC236}">
                    <a16:creationId xmlns:a16="http://schemas.microsoft.com/office/drawing/2014/main" id="{4D377AC9-D8B7-43D4-A95B-02458DC459A7}"/>
                  </a:ext>
                </a:extLst>
              </p:cNvPr>
              <p:cNvSpPr/>
              <p:nvPr/>
            </p:nvSpPr>
            <p:spPr>
              <a:xfrm>
                <a:off x="8235256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23B40"/>
                  </a:solidFill>
                </a:endParaRPr>
              </a:p>
            </p:txBody>
          </p:sp>
          <p:sp>
            <p:nvSpPr>
              <p:cNvPr id="127" name="5-Point Star 151">
                <a:extLst>
                  <a:ext uri="{FF2B5EF4-FFF2-40B4-BE49-F238E27FC236}">
                    <a16:creationId xmlns:a16="http://schemas.microsoft.com/office/drawing/2014/main" id="{050F5EDF-0A9D-4E5E-B6F3-CF51431B5CC6}"/>
                  </a:ext>
                </a:extLst>
              </p:cNvPr>
              <p:cNvSpPr/>
              <p:nvPr/>
            </p:nvSpPr>
            <p:spPr>
              <a:xfrm>
                <a:off x="8006243" y="1981200"/>
                <a:ext cx="216873" cy="201304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23B40"/>
                  </a:solidFill>
                </a:endParaRPr>
              </a:p>
            </p:txBody>
          </p:sp>
        </p:grpSp>
        <p:sp>
          <p:nvSpPr>
            <p:cNvPr id="124" name="5-Point Star 147">
              <a:extLst>
                <a:ext uri="{FF2B5EF4-FFF2-40B4-BE49-F238E27FC236}">
                  <a16:creationId xmlns:a16="http://schemas.microsoft.com/office/drawing/2014/main" id="{D2FC862A-AB2B-4177-8D80-009B31BCA498}"/>
                </a:ext>
              </a:extLst>
            </p:cNvPr>
            <p:cNvSpPr/>
            <p:nvPr/>
          </p:nvSpPr>
          <p:spPr>
            <a:xfrm>
              <a:off x="9937330" y="2438400"/>
              <a:ext cx="132499" cy="1251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23B40"/>
                </a:solidFill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AEAAFAB7-4B89-49EB-91A1-F6C684522BEF}"/>
              </a:ext>
            </a:extLst>
          </p:cNvPr>
          <p:cNvGrpSpPr/>
          <p:nvPr/>
        </p:nvGrpSpPr>
        <p:grpSpPr>
          <a:xfrm>
            <a:off x="6377411" y="3680523"/>
            <a:ext cx="404912" cy="125104"/>
            <a:chOff x="5782202" y="4158329"/>
            <a:chExt cx="662759" cy="201304"/>
          </a:xfrm>
          <a:solidFill>
            <a:srgbClr val="023B40"/>
          </a:solidFill>
        </p:grpSpPr>
        <p:sp>
          <p:nvSpPr>
            <p:cNvPr id="129" name="5-Point Star 154">
              <a:extLst>
                <a:ext uri="{FF2B5EF4-FFF2-40B4-BE49-F238E27FC236}">
                  <a16:creationId xmlns:a16="http://schemas.microsoft.com/office/drawing/2014/main" id="{2F8FAE7B-4485-4542-A195-DF61D181A8DC}"/>
                </a:ext>
              </a:extLst>
            </p:cNvPr>
            <p:cNvSpPr/>
            <p:nvPr/>
          </p:nvSpPr>
          <p:spPr>
            <a:xfrm>
              <a:off x="5782202" y="4158329"/>
              <a:ext cx="216873" cy="2013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23B40"/>
                </a:solidFill>
              </a:endParaRPr>
            </a:p>
          </p:txBody>
        </p:sp>
        <p:sp>
          <p:nvSpPr>
            <p:cNvPr id="130" name="5-Point Star 155">
              <a:extLst>
                <a:ext uri="{FF2B5EF4-FFF2-40B4-BE49-F238E27FC236}">
                  <a16:creationId xmlns:a16="http://schemas.microsoft.com/office/drawing/2014/main" id="{29F9E961-AB60-4D21-A5D4-A766FE730399}"/>
                </a:ext>
              </a:extLst>
            </p:cNvPr>
            <p:cNvSpPr/>
            <p:nvPr/>
          </p:nvSpPr>
          <p:spPr>
            <a:xfrm>
              <a:off x="6228088" y="4158329"/>
              <a:ext cx="216873" cy="2013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23B40"/>
                </a:solidFill>
              </a:endParaRPr>
            </a:p>
          </p:txBody>
        </p:sp>
        <p:sp>
          <p:nvSpPr>
            <p:cNvPr id="131" name="5-Point Star 156">
              <a:extLst>
                <a:ext uri="{FF2B5EF4-FFF2-40B4-BE49-F238E27FC236}">
                  <a16:creationId xmlns:a16="http://schemas.microsoft.com/office/drawing/2014/main" id="{92754ED9-DAE6-49F1-A4C3-AD9D48279183}"/>
                </a:ext>
              </a:extLst>
            </p:cNvPr>
            <p:cNvSpPr/>
            <p:nvPr/>
          </p:nvSpPr>
          <p:spPr>
            <a:xfrm>
              <a:off x="5999075" y="4158329"/>
              <a:ext cx="216873" cy="201304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23B4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5927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C18DC-3193-4516-8B17-9D67E5712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 Proposal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1C446-F063-4CBD-8AED-D3646A22E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852" y="2099300"/>
            <a:ext cx="10856714" cy="4444091"/>
          </a:xfrm>
        </p:spPr>
        <p:txBody>
          <a:bodyPr>
            <a:normAutofit/>
          </a:bodyPr>
          <a:lstStyle/>
          <a:p>
            <a:r>
              <a:rPr lang="en-US" dirty="0"/>
              <a:t>All parcels overlying the groundwater basin will be subject to the proposal</a:t>
            </a:r>
          </a:p>
          <a:p>
            <a:pPr lvl="1"/>
            <a:r>
              <a:rPr lang="en-US" dirty="0"/>
              <a:t>Some land uses are exempted from the GSA’s fee calculation </a:t>
            </a:r>
          </a:p>
          <a:p>
            <a:pPr lvl="2"/>
            <a:r>
              <a:rPr lang="en-US" dirty="0"/>
              <a:t>Examples: federal lands and public easements and rights of way </a:t>
            </a:r>
          </a:p>
          <a:p>
            <a:r>
              <a:rPr lang="en-US" dirty="0"/>
              <a:t>Proposed charge is based on a parcel’s acreage </a:t>
            </a:r>
          </a:p>
          <a:p>
            <a:r>
              <a:rPr lang="en-US" dirty="0"/>
              <a:t>Charges would be billed using the Counties’ direct charge authority</a:t>
            </a:r>
          </a:p>
          <a:p>
            <a:pPr lvl="1"/>
            <a:r>
              <a:rPr lang="en-US" dirty="0"/>
              <a:t>Parcels would pay GSA charges on their property tax statement, twice per year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A738B-ABA8-454D-ABE0-280E274F99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74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Five-Year Financial Plan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Basis for costs is FY 2022 (current year) budget</a:t>
            </a:r>
          </a:p>
          <a:p>
            <a:r>
              <a:rPr lang="en-US" dirty="0"/>
              <a:t>Future year costs escalated based on inflationary assumptions and adjustments for one-time expenses</a:t>
            </a:r>
          </a:p>
          <a:p>
            <a:r>
              <a:rPr lang="en-US" dirty="0"/>
              <a:t>CVWD loan reimbursement over three years</a:t>
            </a:r>
          </a:p>
          <a:p>
            <a:r>
              <a:rPr lang="en-US" dirty="0"/>
              <a:t>Reserve funding over four years</a:t>
            </a:r>
          </a:p>
          <a:p>
            <a:pPr lvl="1"/>
            <a:r>
              <a:rPr lang="en-US" dirty="0"/>
              <a:t>Target of six months cash on hand</a:t>
            </a:r>
          </a:p>
          <a:p>
            <a:r>
              <a:rPr lang="en-US" dirty="0"/>
              <a:t>Primary costs to be recovered include: personnel, groundwater professional services, water quality testing, legal, and administration</a:t>
            </a:r>
          </a:p>
          <a:p>
            <a:r>
              <a:rPr lang="en-US" dirty="0"/>
              <a:t>Total costs of approximately $350,000 per year the first three years</a:t>
            </a:r>
          </a:p>
          <a:p>
            <a:r>
              <a:rPr lang="en-US" dirty="0"/>
              <a:t>Cost of developing the Groundwater Sustainability Plan (GSP) is funded through a state grant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0134600" y="63119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969999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C27DEE-8029-4AAF-9F47-C97C4D2172B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36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1739B-1A53-40BC-86E1-25798BDB0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Acreage Calculation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9BD97-016B-4B75-85FA-7ABCC6B99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Parcel acreage that will be subject to proposed charges was calculated from the total area within the Groundwater Basin Boundary</a:t>
            </a:r>
          </a:p>
          <a:p>
            <a:pPr lvl="1"/>
            <a:r>
              <a:rPr lang="en-US" dirty="0"/>
              <a:t>Any parcel portion outside of the hydrological basin boundary was removed from total acreage</a:t>
            </a:r>
          </a:p>
          <a:p>
            <a:pPr lvl="1"/>
            <a:r>
              <a:rPr lang="en-US" dirty="0"/>
              <a:t>Only the portion inside the basin boundary will be subject to charges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B47A6-4825-4BA0-AE40-6B6594DEA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07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50359BE-DB1F-44BE-9095-1E87D363C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1" y="314019"/>
            <a:ext cx="10177669" cy="773802"/>
          </a:xfrm>
        </p:spPr>
        <p:txBody>
          <a:bodyPr/>
          <a:lstStyle/>
          <a:p>
            <a:pPr algn="ctr"/>
            <a:r>
              <a:rPr lang="en-US" dirty="0"/>
              <a:t>All Intersecting Acreage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ADA23-4341-47CD-A656-E40C655D72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AE5E2C0D-2F90-44C2-8B3B-88C8CD54B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7885" y="1197768"/>
            <a:ext cx="8229599" cy="5345811"/>
          </a:xfrm>
        </p:spPr>
      </p:pic>
    </p:spTree>
    <p:extLst>
      <p:ext uri="{BB962C8B-B14F-4D97-AF65-F5344CB8AC3E}">
        <p14:creationId xmlns:p14="http://schemas.microsoft.com/office/powerpoint/2010/main" val="3315194899"/>
      </p:ext>
    </p:extLst>
  </p:cSld>
  <p:clrMapOvr>
    <a:masterClrMapping/>
  </p:clrMapOvr>
</p:sld>
</file>

<file path=ppt/theme/theme1.xml><?xml version="1.0" encoding="utf-8"?>
<a:theme xmlns:a="http://schemas.openxmlformats.org/drawingml/2006/main" name="Raftelis PowerPoint Template">
  <a:themeElements>
    <a:clrScheme name="Rafelis Colors">
      <a:dk1>
        <a:srgbClr val="023B40"/>
      </a:dk1>
      <a:lt1>
        <a:srgbClr val="F0F0F0"/>
      </a:lt1>
      <a:dk2>
        <a:srgbClr val="023B40"/>
      </a:dk2>
      <a:lt2>
        <a:srgbClr val="FEFFFF"/>
      </a:lt2>
      <a:accent1>
        <a:srgbClr val="3DCCD5"/>
      </a:accent1>
      <a:accent2>
        <a:srgbClr val="02A787"/>
      </a:accent2>
      <a:accent3>
        <a:srgbClr val="8ACEAF"/>
      </a:accent3>
      <a:accent4>
        <a:srgbClr val="F1564B"/>
      </a:accent4>
      <a:accent5>
        <a:srgbClr val="E08272"/>
      </a:accent5>
      <a:accent6>
        <a:srgbClr val="F7D342"/>
      </a:accent6>
      <a:hlink>
        <a:srgbClr val="3DCCD5"/>
      </a:hlink>
      <a:folHlink>
        <a:srgbClr val="6D8076"/>
      </a:folHlink>
    </a:clrScheme>
    <a:fontScheme name="Raftelis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>
          <a:outerShdw blurRad="38100" dist="12700" dir="5400000" algn="ctr" rotWithShape="0">
            <a:prstClr val="black">
              <a:alpha val="15000"/>
            </a:prstClr>
          </a:outerShdw>
        </a:effectLst>
      </a:spPr>
      <a:bodyPr wrap="square" lIns="0" tIns="0" rIns="0" bIns="0" rtlCol="0" anchor="t">
        <a:noAutofit/>
      </a:bodyPr>
      <a:lstStyle>
        <a:defPPr algn="ctr">
          <a:spcBef>
            <a:spcPts val="1000"/>
          </a:spcBef>
          <a:defRPr sz="1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 algn="l">
          <a:lnSpc>
            <a:spcPct val="130000"/>
          </a:lnSpc>
          <a:spcBef>
            <a:spcPts val="1000"/>
          </a:spcBef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1_Raftelis PowerPoint Template">
  <a:themeElements>
    <a:clrScheme name="Rafelis Colors">
      <a:dk1>
        <a:srgbClr val="023B40"/>
      </a:dk1>
      <a:lt1>
        <a:srgbClr val="F0F0F0"/>
      </a:lt1>
      <a:dk2>
        <a:srgbClr val="023B40"/>
      </a:dk2>
      <a:lt2>
        <a:srgbClr val="FEFFFF"/>
      </a:lt2>
      <a:accent1>
        <a:srgbClr val="3DCCD5"/>
      </a:accent1>
      <a:accent2>
        <a:srgbClr val="02A787"/>
      </a:accent2>
      <a:accent3>
        <a:srgbClr val="8ACEAF"/>
      </a:accent3>
      <a:accent4>
        <a:srgbClr val="F1564B"/>
      </a:accent4>
      <a:accent5>
        <a:srgbClr val="E08272"/>
      </a:accent5>
      <a:accent6>
        <a:srgbClr val="F7D342"/>
      </a:accent6>
      <a:hlink>
        <a:srgbClr val="3DCCD5"/>
      </a:hlink>
      <a:folHlink>
        <a:srgbClr val="6D8076"/>
      </a:folHlink>
    </a:clrScheme>
    <a:fontScheme name="Raftelis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>
          <a:outerShdw blurRad="38100" dist="12700" dir="5400000" algn="ctr" rotWithShape="0">
            <a:prstClr val="black">
              <a:alpha val="15000"/>
            </a:prstClr>
          </a:outerShdw>
        </a:effectLst>
      </a:spPr>
      <a:bodyPr wrap="square" lIns="0" tIns="0" rIns="0" bIns="0" rtlCol="0" anchor="t">
        <a:noAutofit/>
      </a:bodyPr>
      <a:lstStyle>
        <a:defPPr algn="ctr">
          <a:spcBef>
            <a:spcPts val="1000"/>
          </a:spcBef>
          <a:defRPr sz="1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 algn="l">
          <a:lnSpc>
            <a:spcPct val="130000"/>
          </a:lnSpc>
          <a:spcBef>
            <a:spcPts val="1000"/>
          </a:spcBef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3.xml><?xml version="1.0" encoding="utf-8"?>
<a:theme xmlns:a="http://schemas.openxmlformats.org/drawingml/2006/main" name="Layouts - Page # Left">
  <a:themeElements>
    <a:clrScheme name="Rafelis Colors">
      <a:dk1>
        <a:srgbClr val="023B40"/>
      </a:dk1>
      <a:lt1>
        <a:srgbClr val="F0F0F0"/>
      </a:lt1>
      <a:dk2>
        <a:srgbClr val="023B40"/>
      </a:dk2>
      <a:lt2>
        <a:srgbClr val="FEFFFF"/>
      </a:lt2>
      <a:accent1>
        <a:srgbClr val="3DCCD5"/>
      </a:accent1>
      <a:accent2>
        <a:srgbClr val="02A787"/>
      </a:accent2>
      <a:accent3>
        <a:srgbClr val="8ACEAF"/>
      </a:accent3>
      <a:accent4>
        <a:srgbClr val="F1564B"/>
      </a:accent4>
      <a:accent5>
        <a:srgbClr val="E08272"/>
      </a:accent5>
      <a:accent6>
        <a:srgbClr val="F7D342"/>
      </a:accent6>
      <a:hlink>
        <a:srgbClr val="3DCCD5"/>
      </a:hlink>
      <a:folHlink>
        <a:srgbClr val="6D8076"/>
      </a:folHlink>
    </a:clrScheme>
    <a:fontScheme name="Raftelis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>
          <a:outerShdw blurRad="38100" dist="12700" dir="5400000" algn="ctr" rotWithShape="0">
            <a:prstClr val="black">
              <a:alpha val="15000"/>
            </a:prstClr>
          </a:outerShdw>
        </a:effectLst>
      </a:spPr>
      <a:bodyPr wrap="square" lIns="0" tIns="0" rIns="0" bIns="0" rtlCol="0" anchor="t">
        <a:noAutofit/>
      </a:bodyPr>
      <a:lstStyle>
        <a:defPPr algn="ctr">
          <a:spcBef>
            <a:spcPts val="1000"/>
          </a:spcBef>
          <a:defRPr sz="1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 algn="l">
          <a:lnSpc>
            <a:spcPct val="130000"/>
          </a:lnSpc>
          <a:spcBef>
            <a:spcPts val="1000"/>
          </a:spcBef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9780DA8BEF414D9037326323B372AB" ma:contentTypeVersion="15" ma:contentTypeDescription="Create a new document." ma:contentTypeScope="" ma:versionID="de140c954143c483e3a4181a7eedae6f">
  <xsd:schema xmlns:xsd="http://www.w3.org/2001/XMLSchema" xmlns:xs="http://www.w3.org/2001/XMLSchema" xmlns:p="http://schemas.microsoft.com/office/2006/metadata/properties" xmlns:ns2="4078d594-1157-472a-abed-0c6549da97b4" xmlns:ns3="7ad5aa3c-e996-4f6e-8b76-567088a87aa1" targetNamespace="http://schemas.microsoft.com/office/2006/metadata/properties" ma:root="true" ma:fieldsID="c10a6f3295f67fb5ff7617ddc2cde782" ns2:_="" ns3:_="">
    <xsd:import namespace="4078d594-1157-472a-abed-0c6549da97b4"/>
    <xsd:import namespace="7ad5aa3c-e996-4f6e-8b76-567088a87a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8d594-1157-472a-abed-0c6549da97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00d192-4cb7-43e2-821b-9ecdc30ca9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d5aa3c-e996-4f6e-8b76-567088a87aa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c06389b-72d0-4c04-bbd7-a4d197eee8a9}" ma:internalName="TaxCatchAll" ma:showField="CatchAllData" ma:web="7ad5aa3c-e996-4f6e-8b76-567088a87a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78d594-1157-472a-abed-0c6549da97b4">
      <Terms xmlns="http://schemas.microsoft.com/office/infopath/2007/PartnerControls"/>
    </lcf76f155ced4ddcb4097134ff3c332f>
    <TaxCatchAll xmlns="7ad5aa3c-e996-4f6e-8b76-567088a87aa1" xsi:nil="true"/>
  </documentManagement>
</p:properties>
</file>

<file path=customXml/itemProps1.xml><?xml version="1.0" encoding="utf-8"?>
<ds:datastoreItem xmlns:ds="http://schemas.openxmlformats.org/officeDocument/2006/customXml" ds:itemID="{EC1C9290-9E60-4FB8-A3AC-3A6390F326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A256C9-4827-4168-AAB0-2C5CD5A6F792}">
  <ds:schemaRefs>
    <ds:schemaRef ds:uri="4078d594-1157-472a-abed-0c6549da97b4"/>
    <ds:schemaRef ds:uri="7ad5aa3c-e996-4f6e-8b76-567088a87aa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0478DA0-6B06-4186-8EE6-626C84D5EB0D}">
  <ds:schemaRefs>
    <ds:schemaRef ds:uri="4078d594-1157-472a-abed-0c6549da97b4"/>
    <ds:schemaRef ds:uri="7ad5aa3c-e996-4f6e-8b76-567088a87aa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39713</TotalTime>
  <Words>1794</Words>
  <Application>Microsoft Office PowerPoint</Application>
  <PresentationFormat>Widescreen</PresentationFormat>
  <Paragraphs>619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Georgia</vt:lpstr>
      <vt:lpstr>Proxima Nova Rg</vt:lpstr>
      <vt:lpstr>Wingdings</vt:lpstr>
      <vt:lpstr>Raftelis PowerPoint Template</vt:lpstr>
      <vt:lpstr>1_Raftelis PowerPoint Template</vt:lpstr>
      <vt:lpstr>Layouts - Page # Left</vt:lpstr>
      <vt:lpstr>PowerPoint Presentation</vt:lpstr>
      <vt:lpstr>Sustainable Groundwater Management Act (SGMA) Timeline and Funding Phases</vt:lpstr>
      <vt:lpstr>Fee Study Process</vt:lpstr>
      <vt:lpstr>Fee Study – Primary Questions</vt:lpstr>
      <vt:lpstr>Fee Structure Evaluation</vt:lpstr>
      <vt:lpstr>Fee Proposal</vt:lpstr>
      <vt:lpstr>Five-Year Financial Plan </vt:lpstr>
      <vt:lpstr>Acreage Calculation  </vt:lpstr>
      <vt:lpstr>All Intersecting Acreage</vt:lpstr>
      <vt:lpstr>Net Acreage (grey shaded area removed)</vt:lpstr>
      <vt:lpstr>Other Acreage Excluded / Omitted</vt:lpstr>
      <vt:lpstr>Net Acreage (subject to GSA Fee)</vt:lpstr>
      <vt:lpstr>Proposed Fees ($/Acre)</vt:lpstr>
      <vt:lpstr>Fee Impacts (Year 1), by Parcel Size</vt:lpstr>
      <vt:lpstr>Fee Implementation</vt:lpstr>
      <vt:lpstr>Summary </vt:lpstr>
      <vt:lpstr>Next</vt:lpstr>
      <vt:lpstr>Contacts:   Kevin Kostiuk 213 262 9309 / kkostiuk@raftelis.com  Lindsay Roth 213 262 9313 / lroth@raftelis.com   Gina DePinto 213 262 9314 / gdepinto@raftelis.com</vt:lpstr>
      <vt:lpstr>PowerPoint Presentation</vt:lpstr>
      <vt:lpstr>Inflationary Assumptions</vt:lpstr>
      <vt:lpstr>Five-Year Financial Plan</vt:lpstr>
      <vt:lpstr>Annual Fee Impact (Year 1), by Size Category</vt:lpstr>
      <vt:lpstr>Fee Acreage – Land Use Classifications</vt:lpstr>
      <vt:lpstr>Land Classifications Statistics</vt:lpstr>
      <vt:lpstr>Fee versus Tax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Voodoo Powerpoint</dc:title>
  <dc:subject/>
  <dc:creator>SevenBox</dc:creator>
  <cp:keywords/>
  <dc:description/>
  <cp:lastModifiedBy>Kevin Kostiuk</cp:lastModifiedBy>
  <cp:revision>1195</cp:revision>
  <dcterms:created xsi:type="dcterms:W3CDTF">2017-07-25T02:03:18Z</dcterms:created>
  <dcterms:modified xsi:type="dcterms:W3CDTF">2022-06-11T00:07:46Z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0x010100129780DA8BEF414D9037326323B372AB</vt:lpwstr>
  </property>
  <property fmtid="{D5CDD505-2E9C-101B-9397-08002B2CF9AE}" pid="3" name="MediaServiceImageTags">
    <vt:lpwstr/>
  </property>
</Properties>
</file>